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64BC1-218F-4644-9277-35B87A2A23FE}" v="295" dt="2024-07-05T14:03:46.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18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ay Bansal" userId="944aaa79-3ece-4440-a144-b4b356b94294" providerId="ADAL" clId="{12364BC1-218F-4644-9277-35B87A2A23FE}"/>
    <pc:docChg chg="undo custSel addSld delSld modSld">
      <pc:chgData name="Lakshay Bansal" userId="944aaa79-3ece-4440-a144-b4b356b94294" providerId="ADAL" clId="{12364BC1-218F-4644-9277-35B87A2A23FE}" dt="2024-07-05T14:03:46.209" v="3399" actId="255"/>
      <pc:docMkLst>
        <pc:docMk/>
      </pc:docMkLst>
      <pc:sldChg chg="addSp delSp modSp mod">
        <pc:chgData name="Lakshay Bansal" userId="944aaa79-3ece-4440-a144-b4b356b94294" providerId="ADAL" clId="{12364BC1-218F-4644-9277-35B87A2A23FE}" dt="2024-07-05T12:25:06.673" v="291" actId="255"/>
        <pc:sldMkLst>
          <pc:docMk/>
          <pc:sldMk cId="3815994064" sldId="256"/>
        </pc:sldMkLst>
        <pc:spChg chg="mod">
          <ac:chgData name="Lakshay Bansal" userId="944aaa79-3ece-4440-a144-b4b356b94294" providerId="ADAL" clId="{12364BC1-218F-4644-9277-35B87A2A23FE}" dt="2024-07-05T12:24:22.375" v="280" actId="27636"/>
          <ac:spMkLst>
            <pc:docMk/>
            <pc:sldMk cId="3815994064" sldId="256"/>
            <ac:spMk id="2" creationId="{11659891-A116-B0B6-3A53-C82DB4E562A4}"/>
          </ac:spMkLst>
        </pc:spChg>
        <pc:spChg chg="mod">
          <ac:chgData name="Lakshay Bansal" userId="944aaa79-3ece-4440-a144-b4b356b94294" providerId="ADAL" clId="{12364BC1-218F-4644-9277-35B87A2A23FE}" dt="2024-07-05T12:25:06.673" v="291" actId="255"/>
          <ac:spMkLst>
            <pc:docMk/>
            <pc:sldMk cId="3815994064" sldId="256"/>
            <ac:spMk id="3" creationId="{45A6AEFC-0040-46CE-C03B-CFBD7196F6C7}"/>
          </ac:spMkLst>
        </pc:spChg>
        <pc:spChg chg="mod">
          <ac:chgData name="Lakshay Bansal" userId="944aaa79-3ece-4440-a144-b4b356b94294" providerId="ADAL" clId="{12364BC1-218F-4644-9277-35B87A2A23FE}" dt="2024-07-05T12:24:59.447" v="289" actId="404"/>
          <ac:spMkLst>
            <pc:docMk/>
            <pc:sldMk cId="3815994064" sldId="256"/>
            <ac:spMk id="6" creationId="{8402EB0B-E222-9D67-6F5D-3F3029558223}"/>
          </ac:spMkLst>
        </pc:spChg>
        <pc:spChg chg="add del">
          <ac:chgData name="Lakshay Bansal" userId="944aaa79-3ece-4440-a144-b4b356b94294" providerId="ADAL" clId="{12364BC1-218F-4644-9277-35B87A2A23FE}" dt="2024-07-05T12:23:48.308" v="258" actId="26606"/>
          <ac:spMkLst>
            <pc:docMk/>
            <pc:sldMk cId="3815994064" sldId="256"/>
            <ac:spMk id="1041" creationId="{1B7C4707-9C68-44ED-A6DE-88FF7A50F452}"/>
          </ac:spMkLst>
        </pc:spChg>
        <pc:spChg chg="add del">
          <ac:chgData name="Lakshay Bansal" userId="944aaa79-3ece-4440-a144-b4b356b94294" providerId="ADAL" clId="{12364BC1-218F-4644-9277-35B87A2A23FE}" dt="2024-07-05T12:23:48.308" v="258" actId="26606"/>
          <ac:spMkLst>
            <pc:docMk/>
            <pc:sldMk cId="3815994064" sldId="256"/>
            <ac:spMk id="1043" creationId="{B69060A4-9EDF-4FB5-87A8-A9FC83E446DE}"/>
          </ac:spMkLst>
        </pc:spChg>
        <pc:spChg chg="add del">
          <ac:chgData name="Lakshay Bansal" userId="944aaa79-3ece-4440-a144-b4b356b94294" providerId="ADAL" clId="{12364BC1-218F-4644-9277-35B87A2A23FE}" dt="2024-07-05T12:23:48.308" v="258" actId="26606"/>
          <ac:spMkLst>
            <pc:docMk/>
            <pc:sldMk cId="3815994064" sldId="256"/>
            <ac:spMk id="1045" creationId="{E937A4B0-1638-4AFA-91A5-60F8BB498C88}"/>
          </ac:spMkLst>
        </pc:spChg>
        <pc:spChg chg="add del">
          <ac:chgData name="Lakshay Bansal" userId="944aaa79-3ece-4440-a144-b4b356b94294" providerId="ADAL" clId="{12364BC1-218F-4644-9277-35B87A2A23FE}" dt="2024-07-05T12:23:48.308" v="258" actId="26606"/>
          <ac:spMkLst>
            <pc:docMk/>
            <pc:sldMk cId="3815994064" sldId="256"/>
            <ac:spMk id="1047" creationId="{60376AD7-5814-4A2B-B3FC-395355E39461}"/>
          </ac:spMkLst>
        </pc:spChg>
        <pc:spChg chg="add del">
          <ac:chgData name="Lakshay Bansal" userId="944aaa79-3ece-4440-a144-b4b356b94294" providerId="ADAL" clId="{12364BC1-218F-4644-9277-35B87A2A23FE}" dt="2024-07-05T12:23:54.323" v="260" actId="26606"/>
          <ac:spMkLst>
            <pc:docMk/>
            <pc:sldMk cId="3815994064" sldId="256"/>
            <ac:spMk id="1057" creationId="{FB869131-809F-4714-9B05-385CAF009A1F}"/>
          </ac:spMkLst>
        </pc:spChg>
        <pc:spChg chg="add del">
          <ac:chgData name="Lakshay Bansal" userId="944aaa79-3ece-4440-a144-b4b356b94294" providerId="ADAL" clId="{12364BC1-218F-4644-9277-35B87A2A23FE}" dt="2024-07-05T12:23:54.323" v="260" actId="26606"/>
          <ac:spMkLst>
            <pc:docMk/>
            <pc:sldMk cId="3815994064" sldId="256"/>
            <ac:spMk id="1058" creationId="{04BA3935-5258-425A-B52A-BBF28BCE0E0F}"/>
          </ac:spMkLst>
        </pc:spChg>
        <pc:spChg chg="add del">
          <ac:chgData name="Lakshay Bansal" userId="944aaa79-3ece-4440-a144-b4b356b94294" providerId="ADAL" clId="{12364BC1-218F-4644-9277-35B87A2A23FE}" dt="2024-07-05T12:23:54.323" v="260" actId="26606"/>
          <ac:spMkLst>
            <pc:docMk/>
            <pc:sldMk cId="3815994064" sldId="256"/>
            <ac:spMk id="1059" creationId="{CDD1AA99-03AE-49F6-9116-9CA2BBCA0433}"/>
          </ac:spMkLst>
        </pc:spChg>
        <pc:spChg chg="add del">
          <ac:chgData name="Lakshay Bansal" userId="944aaa79-3ece-4440-a144-b4b356b94294" providerId="ADAL" clId="{12364BC1-218F-4644-9277-35B87A2A23FE}" dt="2024-07-05T12:23:54.323" v="260" actId="26606"/>
          <ac:spMkLst>
            <pc:docMk/>
            <pc:sldMk cId="3815994064" sldId="256"/>
            <ac:spMk id="1060" creationId="{CEEA22ED-BC21-4C7E-844F-8AB35456E064}"/>
          </ac:spMkLst>
        </pc:spChg>
        <pc:spChg chg="add">
          <ac:chgData name="Lakshay Bansal" userId="944aaa79-3ece-4440-a144-b4b356b94294" providerId="ADAL" clId="{12364BC1-218F-4644-9277-35B87A2A23FE}" dt="2024-07-05T12:23:54.349" v="261" actId="26606"/>
          <ac:spMkLst>
            <pc:docMk/>
            <pc:sldMk cId="3815994064" sldId="256"/>
            <ac:spMk id="1065" creationId="{1B7C4707-9C68-44ED-A6DE-88FF7A50F452}"/>
          </ac:spMkLst>
        </pc:spChg>
        <pc:spChg chg="add">
          <ac:chgData name="Lakshay Bansal" userId="944aaa79-3ece-4440-a144-b4b356b94294" providerId="ADAL" clId="{12364BC1-218F-4644-9277-35B87A2A23FE}" dt="2024-07-05T12:23:54.349" v="261" actId="26606"/>
          <ac:spMkLst>
            <pc:docMk/>
            <pc:sldMk cId="3815994064" sldId="256"/>
            <ac:spMk id="1066" creationId="{B69060A4-9EDF-4FB5-87A8-A9FC83E446DE}"/>
          </ac:spMkLst>
        </pc:spChg>
        <pc:spChg chg="add">
          <ac:chgData name="Lakshay Bansal" userId="944aaa79-3ece-4440-a144-b4b356b94294" providerId="ADAL" clId="{12364BC1-218F-4644-9277-35B87A2A23FE}" dt="2024-07-05T12:23:54.349" v="261" actId="26606"/>
          <ac:spMkLst>
            <pc:docMk/>
            <pc:sldMk cId="3815994064" sldId="256"/>
            <ac:spMk id="1067" creationId="{E937A4B0-1638-4AFA-91A5-60F8BB498C88}"/>
          </ac:spMkLst>
        </pc:spChg>
        <pc:spChg chg="add">
          <ac:chgData name="Lakshay Bansal" userId="944aaa79-3ece-4440-a144-b4b356b94294" providerId="ADAL" clId="{12364BC1-218F-4644-9277-35B87A2A23FE}" dt="2024-07-05T12:23:54.349" v="261" actId="26606"/>
          <ac:spMkLst>
            <pc:docMk/>
            <pc:sldMk cId="3815994064" sldId="256"/>
            <ac:spMk id="1068" creationId="{60376AD7-5814-4A2B-B3FC-395355E39461}"/>
          </ac:spMkLst>
        </pc:spChg>
        <pc:grpChg chg="add del">
          <ac:chgData name="Lakshay Bansal" userId="944aaa79-3ece-4440-a144-b4b356b94294" providerId="ADAL" clId="{12364BC1-218F-4644-9277-35B87A2A23FE}" dt="2024-07-05T12:23:48.308" v="258" actId="26606"/>
          <ac:grpSpMkLst>
            <pc:docMk/>
            <pc:sldMk cId="3815994064" sldId="256"/>
            <ac:grpSpMk id="1035" creationId="{23F5135F-115E-423C-BE4A-B56C35DC9F3E}"/>
          </ac:grpSpMkLst>
        </pc:grpChg>
        <pc:grpChg chg="add del">
          <ac:chgData name="Lakshay Bansal" userId="944aaa79-3ece-4440-a144-b4b356b94294" providerId="ADAL" clId="{12364BC1-218F-4644-9277-35B87A2A23FE}" dt="2024-07-05T12:23:48.308" v="258" actId="26606"/>
          <ac:grpSpMkLst>
            <pc:docMk/>
            <pc:sldMk cId="3815994064" sldId="256"/>
            <ac:grpSpMk id="1049" creationId="{D2D2835C-DDE9-4332-9476-94B711F05374}"/>
          </ac:grpSpMkLst>
        </pc:grpChg>
        <pc:grpChg chg="add del">
          <ac:chgData name="Lakshay Bansal" userId="944aaa79-3ece-4440-a144-b4b356b94294" providerId="ADAL" clId="{12364BC1-218F-4644-9277-35B87A2A23FE}" dt="2024-07-05T12:23:54.323" v="260" actId="26606"/>
          <ac:grpSpMkLst>
            <pc:docMk/>
            <pc:sldMk cId="3815994064" sldId="256"/>
            <ac:grpSpMk id="1055" creationId="{23F5135F-115E-423C-BE4A-B56C35DC9F3E}"/>
          </ac:grpSpMkLst>
        </pc:grpChg>
        <pc:grpChg chg="add del">
          <ac:chgData name="Lakshay Bansal" userId="944aaa79-3ece-4440-a144-b4b356b94294" providerId="ADAL" clId="{12364BC1-218F-4644-9277-35B87A2A23FE}" dt="2024-07-05T12:23:54.323" v="260" actId="26606"/>
          <ac:grpSpMkLst>
            <pc:docMk/>
            <pc:sldMk cId="3815994064" sldId="256"/>
            <ac:grpSpMk id="1061" creationId="{001DBD1F-8E52-43C2-A83A-4800C73D3C70}"/>
          </ac:grpSpMkLst>
        </pc:grpChg>
        <pc:grpChg chg="add">
          <ac:chgData name="Lakshay Bansal" userId="944aaa79-3ece-4440-a144-b4b356b94294" providerId="ADAL" clId="{12364BC1-218F-4644-9277-35B87A2A23FE}" dt="2024-07-05T12:23:54.349" v="261" actId="26606"/>
          <ac:grpSpMkLst>
            <pc:docMk/>
            <pc:sldMk cId="3815994064" sldId="256"/>
            <ac:grpSpMk id="1064" creationId="{23F5135F-115E-423C-BE4A-B56C35DC9F3E}"/>
          </ac:grpSpMkLst>
        </pc:grpChg>
        <pc:grpChg chg="add">
          <ac:chgData name="Lakshay Bansal" userId="944aaa79-3ece-4440-a144-b4b356b94294" providerId="ADAL" clId="{12364BC1-218F-4644-9277-35B87A2A23FE}" dt="2024-07-05T12:23:54.349" v="261" actId="26606"/>
          <ac:grpSpMkLst>
            <pc:docMk/>
            <pc:sldMk cId="3815994064" sldId="256"/>
            <ac:grpSpMk id="1069" creationId="{D2D2835C-DDE9-4332-9476-94B711F05374}"/>
          </ac:grpSpMkLst>
        </pc:grpChg>
        <pc:picChg chg="mod">
          <ac:chgData name="Lakshay Bansal" userId="944aaa79-3ece-4440-a144-b4b356b94294" providerId="ADAL" clId="{12364BC1-218F-4644-9277-35B87A2A23FE}" dt="2024-07-05T12:23:54.323" v="260" actId="26606"/>
          <ac:picMkLst>
            <pc:docMk/>
            <pc:sldMk cId="3815994064" sldId="256"/>
            <ac:picMk id="1030" creationId="{5333F5FD-9B41-F726-F6F4-6E4484A096F6}"/>
          </ac:picMkLst>
        </pc:picChg>
      </pc:sldChg>
      <pc:sldChg chg="modSp mod">
        <pc:chgData name="Lakshay Bansal" userId="944aaa79-3ece-4440-a144-b4b356b94294" providerId="ADAL" clId="{12364BC1-218F-4644-9277-35B87A2A23FE}" dt="2024-07-05T12:26:22.350" v="337" actId="14100"/>
        <pc:sldMkLst>
          <pc:docMk/>
          <pc:sldMk cId="674122923" sldId="257"/>
        </pc:sldMkLst>
        <pc:spChg chg="mod">
          <ac:chgData name="Lakshay Bansal" userId="944aaa79-3ece-4440-a144-b4b356b94294" providerId="ADAL" clId="{12364BC1-218F-4644-9277-35B87A2A23FE}" dt="2024-07-05T12:26:22.350" v="337" actId="14100"/>
          <ac:spMkLst>
            <pc:docMk/>
            <pc:sldMk cId="674122923" sldId="257"/>
            <ac:spMk id="2" creationId="{3E39B60D-82B1-43A5-4B4D-28C7AFC276F3}"/>
          </ac:spMkLst>
        </pc:spChg>
      </pc:sldChg>
      <pc:sldChg chg="modSp mod">
        <pc:chgData name="Lakshay Bansal" userId="944aaa79-3ece-4440-a144-b4b356b94294" providerId="ADAL" clId="{12364BC1-218F-4644-9277-35B87A2A23FE}" dt="2024-07-05T13:30:21.737" v="2294" actId="1076"/>
        <pc:sldMkLst>
          <pc:docMk/>
          <pc:sldMk cId="1507618063" sldId="258"/>
        </pc:sldMkLst>
        <pc:spChg chg="mod">
          <ac:chgData name="Lakshay Bansal" userId="944aaa79-3ece-4440-a144-b4b356b94294" providerId="ADAL" clId="{12364BC1-218F-4644-9277-35B87A2A23FE}" dt="2024-07-05T13:30:21.737" v="2294" actId="1076"/>
          <ac:spMkLst>
            <pc:docMk/>
            <pc:sldMk cId="1507618063" sldId="258"/>
            <ac:spMk id="2" creationId="{43564AC8-B5B7-2714-32F0-740C8FB88D1E}"/>
          </ac:spMkLst>
        </pc:spChg>
      </pc:sldChg>
      <pc:sldChg chg="addSp delSp modSp mod">
        <pc:chgData name="Lakshay Bansal" userId="944aaa79-3ece-4440-a144-b4b356b94294" providerId="ADAL" clId="{12364BC1-218F-4644-9277-35B87A2A23FE}" dt="2024-07-05T13:30:12.826" v="2293" actId="1076"/>
        <pc:sldMkLst>
          <pc:docMk/>
          <pc:sldMk cId="1756962512" sldId="259"/>
        </pc:sldMkLst>
        <pc:spChg chg="mod">
          <ac:chgData name="Lakshay Bansal" userId="944aaa79-3ece-4440-a144-b4b356b94294" providerId="ADAL" clId="{12364BC1-218F-4644-9277-35B87A2A23FE}" dt="2024-07-05T13:30:12.826" v="2293" actId="1076"/>
          <ac:spMkLst>
            <pc:docMk/>
            <pc:sldMk cId="1756962512" sldId="259"/>
            <ac:spMk id="2" creationId="{F1FBF608-8CAF-11FF-C87A-93B0D92BF559}"/>
          </ac:spMkLst>
        </pc:spChg>
        <pc:spChg chg="add del mod">
          <ac:chgData name="Lakshay Bansal" userId="944aaa79-3ece-4440-a144-b4b356b94294" providerId="ADAL" clId="{12364BC1-218F-4644-9277-35B87A2A23FE}" dt="2024-07-05T12:14:06.819" v="66" actId="11529"/>
          <ac:spMkLst>
            <pc:docMk/>
            <pc:sldMk cId="1756962512" sldId="259"/>
            <ac:spMk id="3" creationId="{955209D8-A080-EECB-C1C3-77AB049EFE2D}"/>
          </ac:spMkLst>
        </pc:spChg>
        <pc:spChg chg="add del">
          <ac:chgData name="Lakshay Bansal" userId="944aaa79-3ece-4440-a144-b4b356b94294" providerId="ADAL" clId="{12364BC1-218F-4644-9277-35B87A2A23FE}" dt="2024-07-05T12:14:02.246" v="59" actId="26606"/>
          <ac:spMkLst>
            <pc:docMk/>
            <pc:sldMk cId="1756962512" sldId="259"/>
            <ac:spMk id="9" creationId="{778ADDD7-451E-4D8A-B091-DF9D1DA7FA1F}"/>
          </ac:spMkLst>
        </pc:spChg>
        <pc:spChg chg="add del">
          <ac:chgData name="Lakshay Bansal" userId="944aaa79-3ece-4440-a144-b4b356b94294" providerId="ADAL" clId="{12364BC1-218F-4644-9277-35B87A2A23FE}" dt="2024-07-05T12:14:05.391" v="61" actId="26606"/>
          <ac:spMkLst>
            <pc:docMk/>
            <pc:sldMk cId="1756962512" sldId="259"/>
            <ac:spMk id="17" creationId="{778ADDD7-451E-4D8A-B091-DF9D1DA7FA1F}"/>
          </ac:spMkLst>
        </pc:spChg>
        <pc:grpChg chg="add del">
          <ac:chgData name="Lakshay Bansal" userId="944aaa79-3ece-4440-a144-b4b356b94294" providerId="ADAL" clId="{12364BC1-218F-4644-9277-35B87A2A23FE}" dt="2024-07-05T12:14:02.246" v="59" actId="26606"/>
          <ac:grpSpMkLst>
            <pc:docMk/>
            <pc:sldMk cId="1756962512" sldId="259"/>
            <ac:grpSpMk id="11" creationId="{8D28B75D-FF2D-4259-8FEF-7E43E96EF5E1}"/>
          </ac:grpSpMkLst>
        </pc:grpChg>
        <pc:grpChg chg="add del">
          <ac:chgData name="Lakshay Bansal" userId="944aaa79-3ece-4440-a144-b4b356b94294" providerId="ADAL" clId="{12364BC1-218F-4644-9277-35B87A2A23FE}" dt="2024-07-05T12:14:05.391" v="61" actId="26606"/>
          <ac:grpSpMkLst>
            <pc:docMk/>
            <pc:sldMk cId="1756962512" sldId="259"/>
            <ac:grpSpMk id="18" creationId="{8D28B75D-FF2D-4259-8FEF-7E43E96EF5E1}"/>
          </ac:grpSpMkLst>
        </pc:grpChg>
        <pc:graphicFrameChg chg="add del mod">
          <ac:chgData name="Lakshay Bansal" userId="944aaa79-3ece-4440-a144-b4b356b94294" providerId="ADAL" clId="{12364BC1-218F-4644-9277-35B87A2A23FE}" dt="2024-07-05T12:14:06.819" v="66" actId="11529"/>
          <ac:graphicFrameMkLst>
            <pc:docMk/>
            <pc:sldMk cId="1756962512" sldId="259"/>
            <ac:graphicFrameMk id="5" creationId="{366EFCA3-AC51-9CC5-C36E-6B4A2B0EE70A}"/>
          </ac:graphicFrameMkLst>
        </pc:graphicFrameChg>
        <pc:graphicFrameChg chg="add del">
          <ac:chgData name="Lakshay Bansal" userId="944aaa79-3ece-4440-a144-b4b356b94294" providerId="ADAL" clId="{12364BC1-218F-4644-9277-35B87A2A23FE}" dt="2024-07-05T12:13:54.567" v="54" actId="26606"/>
          <ac:graphicFrameMkLst>
            <pc:docMk/>
            <pc:sldMk cId="1756962512" sldId="259"/>
            <ac:graphicFrameMk id="6" creationId="{27884DE9-EDA5-9AA5-D73E-688A23B3711D}"/>
          </ac:graphicFrameMkLst>
        </pc:graphicFrameChg>
        <pc:graphicFrameChg chg="add del">
          <ac:chgData name="Lakshay Bansal" userId="944aaa79-3ece-4440-a144-b4b356b94294" providerId="ADAL" clId="{12364BC1-218F-4644-9277-35B87A2A23FE}" dt="2024-07-05T12:14:02.246" v="59" actId="26606"/>
          <ac:graphicFrameMkLst>
            <pc:docMk/>
            <pc:sldMk cId="1756962512" sldId="259"/>
            <ac:graphicFrameMk id="7" creationId="{56117BC8-4A11-3D66-EAC6-65B4A79D1346}"/>
          </ac:graphicFrameMkLst>
        </pc:graphicFrameChg>
        <pc:graphicFrameChg chg="add del">
          <ac:chgData name="Lakshay Bansal" userId="944aaa79-3ece-4440-a144-b4b356b94294" providerId="ADAL" clId="{12364BC1-218F-4644-9277-35B87A2A23FE}" dt="2024-07-05T12:14:05.391" v="61" actId="26606"/>
          <ac:graphicFrameMkLst>
            <pc:docMk/>
            <pc:sldMk cId="1756962512" sldId="259"/>
            <ac:graphicFrameMk id="20" creationId="{F39B9156-B109-EDC6-28DB-64F24C551A93}"/>
          </ac:graphicFrameMkLst>
        </pc:graphicFrameChg>
      </pc:sldChg>
      <pc:sldChg chg="addSp delSp modSp add del mod setBg">
        <pc:chgData name="Lakshay Bansal" userId="944aaa79-3ece-4440-a144-b4b356b94294" providerId="ADAL" clId="{12364BC1-218F-4644-9277-35B87A2A23FE}" dt="2024-07-05T12:18:13.516" v="237"/>
        <pc:sldMkLst>
          <pc:docMk/>
          <pc:sldMk cId="2837650073" sldId="260"/>
        </pc:sldMkLst>
        <pc:spChg chg="add mod">
          <ac:chgData name="Lakshay Bansal" userId="944aaa79-3ece-4440-a144-b4b356b94294" providerId="ADAL" clId="{12364BC1-218F-4644-9277-35B87A2A23FE}" dt="2024-07-05T12:11:17.011" v="18" actId="11529"/>
          <ac:spMkLst>
            <pc:docMk/>
            <pc:sldMk cId="2837650073" sldId="260"/>
            <ac:spMk id="2" creationId="{DBF86E82-1F9C-F68E-D3CD-42ED4BBE1EA7}"/>
          </ac:spMkLst>
        </pc:spChg>
        <pc:spChg chg="add del">
          <ac:chgData name="Lakshay Bansal" userId="944aaa79-3ece-4440-a144-b4b356b94294" providerId="ADAL" clId="{12364BC1-218F-4644-9277-35B87A2A23FE}" dt="2024-07-05T12:14:54.992" v="69" actId="26606"/>
          <ac:spMkLst>
            <pc:docMk/>
            <pc:sldMk cId="2837650073" sldId="260"/>
            <ac:spMk id="3" creationId="{3EFB8184-8F00-D5AD-6226-4C22D746D2DA}"/>
          </ac:spMkLst>
        </pc:spChg>
        <pc:spChg chg="add del">
          <ac:chgData name="Lakshay Bansal" userId="944aaa79-3ece-4440-a144-b4b356b94294" providerId="ADAL" clId="{12364BC1-218F-4644-9277-35B87A2A23FE}" dt="2024-07-05T12:14:40.099" v="68" actId="26606"/>
          <ac:spMkLst>
            <pc:docMk/>
            <pc:sldMk cId="2837650073" sldId="260"/>
            <ac:spMk id="8" creationId="{A1BBCB0E-D444-4662-99B6-968FADD997AF}"/>
          </ac:spMkLst>
        </pc:spChg>
        <pc:spChg chg="add del">
          <ac:chgData name="Lakshay Bansal" userId="944aaa79-3ece-4440-a144-b4b356b94294" providerId="ADAL" clId="{12364BC1-218F-4644-9277-35B87A2A23FE}" dt="2024-07-05T12:11:48.390" v="40" actId="26606"/>
          <ac:spMkLst>
            <pc:docMk/>
            <pc:sldMk cId="2837650073" sldId="260"/>
            <ac:spMk id="9" creationId="{4F844B0B-47E8-4891-AC05-59D50808EA5F}"/>
          </ac:spMkLst>
        </pc:spChg>
        <pc:spChg chg="add">
          <ac:chgData name="Lakshay Bansal" userId="944aaa79-3ece-4440-a144-b4b356b94294" providerId="ADAL" clId="{12364BC1-218F-4644-9277-35B87A2A23FE}" dt="2024-07-05T12:14:54.992" v="69" actId="26606"/>
          <ac:spMkLst>
            <pc:docMk/>
            <pc:sldMk cId="2837650073" sldId="260"/>
            <ac:spMk id="17" creationId="{4F844B0B-47E8-4891-AC05-59D50808EA5F}"/>
          </ac:spMkLst>
        </pc:spChg>
        <pc:grpChg chg="add del">
          <ac:chgData name="Lakshay Bansal" userId="944aaa79-3ece-4440-a144-b4b356b94294" providerId="ADAL" clId="{12364BC1-218F-4644-9277-35B87A2A23FE}" dt="2024-07-05T12:14:40.099" v="68" actId="26606"/>
          <ac:grpSpMkLst>
            <pc:docMk/>
            <pc:sldMk cId="2837650073" sldId="260"/>
            <ac:grpSpMk id="10" creationId="{FABCF46B-3163-4E66-9BB3-AAC999794E59}"/>
          </ac:grpSpMkLst>
        </pc:grpChg>
        <pc:grpChg chg="add del">
          <ac:chgData name="Lakshay Bansal" userId="944aaa79-3ece-4440-a144-b4b356b94294" providerId="ADAL" clId="{12364BC1-218F-4644-9277-35B87A2A23FE}" dt="2024-07-05T12:11:48.390" v="40" actId="26606"/>
          <ac:grpSpMkLst>
            <pc:docMk/>
            <pc:sldMk cId="2837650073" sldId="260"/>
            <ac:grpSpMk id="11" creationId="{4485D3AE-FB36-4383-A8C1-33B485B463C7}"/>
          </ac:grpSpMkLst>
        </pc:grpChg>
        <pc:grpChg chg="add">
          <ac:chgData name="Lakshay Bansal" userId="944aaa79-3ece-4440-a144-b4b356b94294" providerId="ADAL" clId="{12364BC1-218F-4644-9277-35B87A2A23FE}" dt="2024-07-05T12:14:54.992" v="69" actId="26606"/>
          <ac:grpSpMkLst>
            <pc:docMk/>
            <pc:sldMk cId="2837650073" sldId="260"/>
            <ac:grpSpMk id="18" creationId="{4485D3AE-FB36-4383-A8C1-33B485B463C7}"/>
          </ac:grpSpMkLst>
        </pc:grpChg>
        <pc:graphicFrameChg chg="add del">
          <ac:chgData name="Lakshay Bansal" userId="944aaa79-3ece-4440-a144-b4b356b94294" providerId="ADAL" clId="{12364BC1-218F-4644-9277-35B87A2A23FE}" dt="2024-07-05T12:10:00.624" v="1" actId="26606"/>
          <ac:graphicFrameMkLst>
            <pc:docMk/>
            <pc:sldMk cId="2837650073" sldId="260"/>
            <ac:graphicFrameMk id="5" creationId="{5E114925-00C8-A67A-63ED-2EDB6E633EAF}"/>
          </ac:graphicFrameMkLst>
        </pc:graphicFrameChg>
        <pc:graphicFrameChg chg="add del">
          <ac:chgData name="Lakshay Bansal" userId="944aaa79-3ece-4440-a144-b4b356b94294" providerId="ADAL" clId="{12364BC1-218F-4644-9277-35B87A2A23FE}" dt="2024-07-05T12:12:46.988" v="43" actId="26606"/>
          <ac:graphicFrameMkLst>
            <pc:docMk/>
            <pc:sldMk cId="2837650073" sldId="260"/>
            <ac:graphicFrameMk id="6" creationId="{273B0BE5-C46C-9EEF-D801-61D0C2039C82}"/>
          </ac:graphicFrameMkLst>
        </pc:graphicFrameChg>
        <pc:graphicFrameChg chg="add del mod">
          <ac:chgData name="Lakshay Bansal" userId="944aaa79-3ece-4440-a144-b4b356b94294" providerId="ADAL" clId="{12364BC1-218F-4644-9277-35B87A2A23FE}" dt="2024-07-05T12:11:48.390" v="40" actId="26606"/>
          <ac:graphicFrameMkLst>
            <pc:docMk/>
            <pc:sldMk cId="2837650073" sldId="260"/>
            <ac:graphicFrameMk id="7" creationId="{13C2CA55-2191-8C77-B750-CEBD4860E894}"/>
          </ac:graphicFrameMkLst>
        </pc:graphicFrameChg>
        <pc:graphicFrameChg chg="add del">
          <ac:chgData name="Lakshay Bansal" userId="944aaa79-3ece-4440-a144-b4b356b94294" providerId="ADAL" clId="{12364BC1-218F-4644-9277-35B87A2A23FE}" dt="2024-07-05T12:14:40.099" v="68" actId="26606"/>
          <ac:graphicFrameMkLst>
            <pc:docMk/>
            <pc:sldMk cId="2837650073" sldId="260"/>
            <ac:graphicFrameMk id="16" creationId="{4C20ABAC-092B-08DE-1938-740BE9724CE9}"/>
          </ac:graphicFrameMkLst>
        </pc:graphicFrameChg>
        <pc:graphicFrameChg chg="add mod">
          <ac:chgData name="Lakshay Bansal" userId="944aaa79-3ece-4440-a144-b4b356b94294" providerId="ADAL" clId="{12364BC1-218F-4644-9277-35B87A2A23FE}" dt="2024-07-05T12:18:13.516" v="237"/>
          <ac:graphicFrameMkLst>
            <pc:docMk/>
            <pc:sldMk cId="2837650073" sldId="260"/>
            <ac:graphicFrameMk id="20" creationId="{5CCB3E82-F2E8-6C79-C095-BF3DF4E30766}"/>
          </ac:graphicFrameMkLst>
        </pc:graphicFrameChg>
      </pc:sldChg>
      <pc:sldChg chg="new del">
        <pc:chgData name="Lakshay Bansal" userId="944aaa79-3ece-4440-a144-b4b356b94294" providerId="ADAL" clId="{12364BC1-218F-4644-9277-35B87A2A23FE}" dt="2024-07-05T12:19:36.178" v="241" actId="47"/>
        <pc:sldMkLst>
          <pc:docMk/>
          <pc:sldMk cId="1945716930" sldId="261"/>
        </pc:sldMkLst>
      </pc:sldChg>
      <pc:sldChg chg="new del">
        <pc:chgData name="Lakshay Bansal" userId="944aaa79-3ece-4440-a144-b4b356b94294" providerId="ADAL" clId="{12364BC1-218F-4644-9277-35B87A2A23FE}" dt="2024-07-05T12:19:20.930" v="239" actId="47"/>
        <pc:sldMkLst>
          <pc:docMk/>
          <pc:sldMk cId="3222949941" sldId="261"/>
        </pc:sldMkLst>
      </pc:sldChg>
      <pc:sldChg chg="new del">
        <pc:chgData name="Lakshay Bansal" userId="944aaa79-3ece-4440-a144-b4b356b94294" providerId="ADAL" clId="{12364BC1-218F-4644-9277-35B87A2A23FE}" dt="2024-07-05T12:21:56.663" v="243" actId="47"/>
        <pc:sldMkLst>
          <pc:docMk/>
          <pc:sldMk cId="3280729974" sldId="261"/>
        </pc:sldMkLst>
      </pc:sldChg>
      <pc:sldChg chg="addSp delSp modSp new del mod setBg">
        <pc:chgData name="Lakshay Bansal" userId="944aaa79-3ece-4440-a144-b4b356b94294" providerId="ADAL" clId="{12364BC1-218F-4644-9277-35B87A2A23FE}" dt="2024-07-05T12:44:25.748" v="568" actId="47"/>
        <pc:sldMkLst>
          <pc:docMk/>
          <pc:sldMk cId="3719748137" sldId="261"/>
        </pc:sldMkLst>
        <pc:spChg chg="mod ord">
          <ac:chgData name="Lakshay Bansal" userId="944aaa79-3ece-4440-a144-b4b356b94294" providerId="ADAL" clId="{12364BC1-218F-4644-9277-35B87A2A23FE}" dt="2024-07-05T12:30:25.057" v="393" actId="26606"/>
          <ac:spMkLst>
            <pc:docMk/>
            <pc:sldMk cId="3719748137" sldId="261"/>
            <ac:spMk id="2" creationId="{9A7F7D57-6641-7595-69D2-6EDF2B4E361C}"/>
          </ac:spMkLst>
        </pc:spChg>
        <pc:spChg chg="mod ord">
          <ac:chgData name="Lakshay Bansal" userId="944aaa79-3ece-4440-a144-b4b356b94294" providerId="ADAL" clId="{12364BC1-218F-4644-9277-35B87A2A23FE}" dt="2024-07-05T12:30:25.111" v="394" actId="27636"/>
          <ac:spMkLst>
            <pc:docMk/>
            <pc:sldMk cId="3719748137" sldId="261"/>
            <ac:spMk id="3" creationId="{B902A21B-00B0-EEAD-0270-9B9E4FEC9ADD}"/>
          </ac:spMkLst>
        </pc:spChg>
        <pc:spChg chg="add del">
          <ac:chgData name="Lakshay Bansal" userId="944aaa79-3ece-4440-a144-b4b356b94294" providerId="ADAL" clId="{12364BC1-218F-4644-9277-35B87A2A23FE}" dt="2024-07-05T12:29:44.433" v="387" actId="26606"/>
          <ac:spMkLst>
            <pc:docMk/>
            <pc:sldMk cId="3719748137" sldId="261"/>
            <ac:spMk id="12" creationId="{BDA8F16D-E6ED-436E-BA0C-5711B96A5471}"/>
          </ac:spMkLst>
        </pc:spChg>
        <pc:spChg chg="add del">
          <ac:chgData name="Lakshay Bansal" userId="944aaa79-3ece-4440-a144-b4b356b94294" providerId="ADAL" clId="{12364BC1-218F-4644-9277-35B87A2A23FE}" dt="2024-07-05T12:29:44.401" v="386" actId="26606"/>
          <ac:spMkLst>
            <pc:docMk/>
            <pc:sldMk cId="3719748137" sldId="261"/>
            <ac:spMk id="23" creationId="{46AD51EB-971C-4722-9A98-42EB5ABCADA3}"/>
          </ac:spMkLst>
        </pc:spChg>
        <pc:spChg chg="add del">
          <ac:chgData name="Lakshay Bansal" userId="944aaa79-3ece-4440-a144-b4b356b94294" providerId="ADAL" clId="{12364BC1-218F-4644-9277-35B87A2A23FE}" dt="2024-07-05T12:29:58.215" v="390" actId="26606"/>
          <ac:spMkLst>
            <pc:docMk/>
            <pc:sldMk cId="3719748137" sldId="261"/>
            <ac:spMk id="29" creationId="{1208F505-A00F-4E6F-B811-FAE02398533B}"/>
          </ac:spMkLst>
        </pc:spChg>
        <pc:spChg chg="add del">
          <ac:chgData name="Lakshay Bansal" userId="944aaa79-3ece-4440-a144-b4b356b94294" providerId="ADAL" clId="{12364BC1-218F-4644-9277-35B87A2A23FE}" dt="2024-07-05T12:29:58.215" v="390" actId="26606"/>
          <ac:spMkLst>
            <pc:docMk/>
            <pc:sldMk cId="3719748137" sldId="261"/>
            <ac:spMk id="36" creationId="{46AD51EB-971C-4722-9A98-42EB5ABCADA3}"/>
          </ac:spMkLst>
        </pc:spChg>
        <pc:spChg chg="add del">
          <ac:chgData name="Lakshay Bansal" userId="944aaa79-3ece-4440-a144-b4b356b94294" providerId="ADAL" clId="{12364BC1-218F-4644-9277-35B87A2A23FE}" dt="2024-07-05T12:29:58.215" v="390" actId="26606"/>
          <ac:spMkLst>
            <pc:docMk/>
            <pc:sldMk cId="3719748137" sldId="261"/>
            <ac:spMk id="37" creationId="{C9EC7094-7D1D-49C4-8AE6-4849C83EE568}"/>
          </ac:spMkLst>
        </pc:spChg>
        <pc:spChg chg="add del">
          <ac:chgData name="Lakshay Bansal" userId="944aaa79-3ece-4440-a144-b4b356b94294" providerId="ADAL" clId="{12364BC1-218F-4644-9277-35B87A2A23FE}" dt="2024-07-05T12:29:58.215" v="390" actId="26606"/>
          <ac:spMkLst>
            <pc:docMk/>
            <pc:sldMk cId="3719748137" sldId="261"/>
            <ac:spMk id="38" creationId="{345B91C1-6929-4BF2-9CD0-78EC192C87D1}"/>
          </ac:spMkLst>
        </pc:spChg>
        <pc:spChg chg="add del">
          <ac:chgData name="Lakshay Bansal" userId="944aaa79-3ece-4440-a144-b4b356b94294" providerId="ADAL" clId="{12364BC1-218F-4644-9277-35B87A2A23FE}" dt="2024-07-05T12:30:25.057" v="393" actId="26606"/>
          <ac:spMkLst>
            <pc:docMk/>
            <pc:sldMk cId="3719748137" sldId="261"/>
            <ac:spMk id="43" creationId="{06E29850-FF8C-4A70-A54F-29A8CFCF99CA}"/>
          </ac:spMkLst>
        </pc:spChg>
        <pc:spChg chg="add del">
          <ac:chgData name="Lakshay Bansal" userId="944aaa79-3ece-4440-a144-b4b356b94294" providerId="ADAL" clId="{12364BC1-218F-4644-9277-35B87A2A23FE}" dt="2024-07-05T12:30:25.057" v="393" actId="26606"/>
          <ac:spMkLst>
            <pc:docMk/>
            <pc:sldMk cId="3719748137" sldId="261"/>
            <ac:spMk id="51" creationId="{32B2619C-2C88-4DD6-96FE-CF708FF6A8F7}"/>
          </ac:spMkLst>
        </pc:spChg>
        <pc:spChg chg="add del">
          <ac:chgData name="Lakshay Bansal" userId="944aaa79-3ece-4440-a144-b4b356b94294" providerId="ADAL" clId="{12364BC1-218F-4644-9277-35B87A2A23FE}" dt="2024-07-05T12:30:25.057" v="393" actId="26606"/>
          <ac:spMkLst>
            <pc:docMk/>
            <pc:sldMk cId="3719748137" sldId="261"/>
            <ac:spMk id="53" creationId="{AE3A44A7-098D-4DB2-9081-4499626D1909}"/>
          </ac:spMkLst>
        </pc:spChg>
        <pc:spChg chg="add del">
          <ac:chgData name="Lakshay Bansal" userId="944aaa79-3ece-4440-a144-b4b356b94294" providerId="ADAL" clId="{12364BC1-218F-4644-9277-35B87A2A23FE}" dt="2024-07-05T12:30:25.057" v="393" actId="26606"/>
          <ac:spMkLst>
            <pc:docMk/>
            <pc:sldMk cId="3719748137" sldId="261"/>
            <ac:spMk id="55" creationId="{4F1CB7E3-24EA-46FC-AFBA-DD5B72918A37}"/>
          </ac:spMkLst>
        </pc:spChg>
        <pc:spChg chg="add">
          <ac:chgData name="Lakshay Bansal" userId="944aaa79-3ece-4440-a144-b4b356b94294" providerId="ADAL" clId="{12364BC1-218F-4644-9277-35B87A2A23FE}" dt="2024-07-05T12:30:25.057" v="393" actId="26606"/>
          <ac:spMkLst>
            <pc:docMk/>
            <pc:sldMk cId="3719748137" sldId="261"/>
            <ac:spMk id="60" creationId="{46AD51EB-971C-4722-9A98-42EB5ABCADA3}"/>
          </ac:spMkLst>
        </pc:spChg>
        <pc:grpChg chg="add del">
          <ac:chgData name="Lakshay Bansal" userId="944aaa79-3ece-4440-a144-b4b356b94294" providerId="ADAL" clId="{12364BC1-218F-4644-9277-35B87A2A23FE}" dt="2024-07-05T12:29:44.433" v="387" actId="26606"/>
          <ac:grpSpMkLst>
            <pc:docMk/>
            <pc:sldMk cId="3719748137" sldId="261"/>
            <ac:grpSpMk id="14" creationId="{BC86227D-AF17-424B-9066-16E8B360EB9C}"/>
          </ac:grpSpMkLst>
        </pc:grpChg>
        <pc:grpChg chg="add del">
          <ac:chgData name="Lakshay Bansal" userId="944aaa79-3ece-4440-a144-b4b356b94294" providerId="ADAL" clId="{12364BC1-218F-4644-9277-35B87A2A23FE}" dt="2024-07-05T12:29:44.401" v="386" actId="26606"/>
          <ac:grpSpMkLst>
            <pc:docMk/>
            <pc:sldMk cId="3719748137" sldId="261"/>
            <ac:grpSpMk id="25" creationId="{215C3960-C4A5-4772-A2AD-DAAEF0CBFD60}"/>
          </ac:grpSpMkLst>
        </pc:grpChg>
        <pc:grpChg chg="add del">
          <ac:chgData name="Lakshay Bansal" userId="944aaa79-3ece-4440-a144-b4b356b94294" providerId="ADAL" clId="{12364BC1-218F-4644-9277-35B87A2A23FE}" dt="2024-07-05T12:29:58.215" v="390" actId="26606"/>
          <ac:grpSpMkLst>
            <pc:docMk/>
            <pc:sldMk cId="3719748137" sldId="261"/>
            <ac:grpSpMk id="31" creationId="{DD79928E-32AA-4063-8A80-488ECED6A541}"/>
          </ac:grpSpMkLst>
        </pc:grpChg>
        <pc:grpChg chg="add del">
          <ac:chgData name="Lakshay Bansal" userId="944aaa79-3ece-4440-a144-b4b356b94294" providerId="ADAL" clId="{12364BC1-218F-4644-9277-35B87A2A23FE}" dt="2024-07-05T12:30:25.057" v="393" actId="26606"/>
          <ac:grpSpMkLst>
            <pc:docMk/>
            <pc:sldMk cId="3719748137" sldId="261"/>
            <ac:grpSpMk id="45" creationId="{179E390A-405A-41FF-B91F-F5FAA0E594C8}"/>
          </ac:grpSpMkLst>
        </pc:grpChg>
        <pc:grpChg chg="add">
          <ac:chgData name="Lakshay Bansal" userId="944aaa79-3ece-4440-a144-b4b356b94294" providerId="ADAL" clId="{12364BC1-218F-4644-9277-35B87A2A23FE}" dt="2024-07-05T12:30:25.057" v="393" actId="26606"/>
          <ac:grpSpMkLst>
            <pc:docMk/>
            <pc:sldMk cId="3719748137" sldId="261"/>
            <ac:grpSpMk id="62" creationId="{215C3960-C4A5-4772-A2AD-DAAEF0CBFD60}"/>
          </ac:grpSpMkLst>
        </pc:grpChg>
        <pc:picChg chg="add del mod ord">
          <ac:chgData name="Lakshay Bansal" userId="944aaa79-3ece-4440-a144-b4b356b94294" providerId="ADAL" clId="{12364BC1-218F-4644-9277-35B87A2A23FE}" dt="2024-07-05T12:31:26.606" v="410" actId="21"/>
          <ac:picMkLst>
            <pc:docMk/>
            <pc:sldMk cId="3719748137" sldId="261"/>
            <ac:picMk id="4" creationId="{7670F224-E3B5-F108-DD14-FCC39A423666}"/>
          </ac:picMkLst>
        </pc:picChg>
        <pc:picChg chg="add del mod ord">
          <ac:chgData name="Lakshay Bansal" userId="944aaa79-3ece-4440-a144-b4b356b94294" providerId="ADAL" clId="{12364BC1-218F-4644-9277-35B87A2A23FE}" dt="2024-07-05T12:31:26.606" v="410" actId="21"/>
          <ac:picMkLst>
            <pc:docMk/>
            <pc:sldMk cId="3719748137" sldId="261"/>
            <ac:picMk id="5" creationId="{7494C3CF-B8CF-47A6-5F67-5DB1FDF2E5B4}"/>
          </ac:picMkLst>
        </pc:picChg>
        <pc:picChg chg="add mod ord">
          <ac:chgData name="Lakshay Bansal" userId="944aaa79-3ece-4440-a144-b4b356b94294" providerId="ADAL" clId="{12364BC1-218F-4644-9277-35B87A2A23FE}" dt="2024-07-05T12:30:25.057" v="393" actId="26606"/>
          <ac:picMkLst>
            <pc:docMk/>
            <pc:sldMk cId="3719748137" sldId="261"/>
            <ac:picMk id="6" creationId="{088A66D1-A016-C10C-3F88-415AB0C66322}"/>
          </ac:picMkLst>
        </pc:picChg>
        <pc:picChg chg="add mod ord">
          <ac:chgData name="Lakshay Bansal" userId="944aaa79-3ece-4440-a144-b4b356b94294" providerId="ADAL" clId="{12364BC1-218F-4644-9277-35B87A2A23FE}" dt="2024-07-05T12:30:25.057" v="393" actId="26606"/>
          <ac:picMkLst>
            <pc:docMk/>
            <pc:sldMk cId="3719748137" sldId="261"/>
            <ac:picMk id="7" creationId="{45395F9D-EC77-0156-2C39-A640C0A4CA65}"/>
          </ac:picMkLst>
        </pc:picChg>
      </pc:sldChg>
      <pc:sldChg chg="addSp delSp modSp new mod">
        <pc:chgData name="Lakshay Bansal" userId="944aaa79-3ece-4440-a144-b4b356b94294" providerId="ADAL" clId="{12364BC1-218F-4644-9277-35B87A2A23FE}" dt="2024-07-05T13:30:44.032" v="2295" actId="1076"/>
        <pc:sldMkLst>
          <pc:docMk/>
          <pc:sldMk cId="303038543" sldId="262"/>
        </pc:sldMkLst>
        <pc:spChg chg="mod">
          <ac:chgData name="Lakshay Bansal" userId="944aaa79-3ece-4440-a144-b4b356b94294" providerId="ADAL" clId="{12364BC1-218F-4644-9277-35B87A2A23FE}" dt="2024-07-05T13:30:44.032" v="2295" actId="1076"/>
          <ac:spMkLst>
            <pc:docMk/>
            <pc:sldMk cId="303038543" sldId="262"/>
            <ac:spMk id="2" creationId="{199056D2-4265-6A2A-A23E-195FB0E06931}"/>
          </ac:spMkLst>
        </pc:spChg>
        <pc:spChg chg="add del mod">
          <ac:chgData name="Lakshay Bansal" userId="944aaa79-3ece-4440-a144-b4b356b94294" providerId="ADAL" clId="{12364BC1-218F-4644-9277-35B87A2A23FE}" dt="2024-07-05T12:50:49.743" v="596" actId="21"/>
          <ac:spMkLst>
            <pc:docMk/>
            <pc:sldMk cId="303038543" sldId="262"/>
            <ac:spMk id="3" creationId="{CE90E97B-99FD-4C1B-6272-B58E51D81A6B}"/>
          </ac:spMkLst>
        </pc:spChg>
        <pc:spChg chg="add del mod">
          <ac:chgData name="Lakshay Bansal" userId="944aaa79-3ece-4440-a144-b4b356b94294" providerId="ADAL" clId="{12364BC1-218F-4644-9277-35B87A2A23FE}" dt="2024-07-05T12:50:49.743" v="596" actId="21"/>
          <ac:spMkLst>
            <pc:docMk/>
            <pc:sldMk cId="303038543" sldId="262"/>
            <ac:spMk id="4" creationId="{8833A5F1-DB6F-3554-3B27-923A25938F00}"/>
          </ac:spMkLst>
        </pc:spChg>
        <pc:spChg chg="del mod">
          <ac:chgData name="Lakshay Bansal" userId="944aaa79-3ece-4440-a144-b4b356b94294" providerId="ADAL" clId="{12364BC1-218F-4644-9277-35B87A2A23FE}" dt="2024-07-05T12:53:06.558" v="621" actId="21"/>
          <ac:spMkLst>
            <pc:docMk/>
            <pc:sldMk cId="303038543" sldId="262"/>
            <ac:spMk id="5" creationId="{31F7310D-202D-92C7-DC4C-E24E0EE27008}"/>
          </ac:spMkLst>
        </pc:spChg>
        <pc:spChg chg="del mod">
          <ac:chgData name="Lakshay Bansal" userId="944aaa79-3ece-4440-a144-b4b356b94294" providerId="ADAL" clId="{12364BC1-218F-4644-9277-35B87A2A23FE}" dt="2024-07-05T12:53:06.558" v="621" actId="21"/>
          <ac:spMkLst>
            <pc:docMk/>
            <pc:sldMk cId="303038543" sldId="262"/>
            <ac:spMk id="6" creationId="{514107FD-78B4-CB11-0E99-D7A259A8DA9C}"/>
          </ac:spMkLst>
        </pc:spChg>
        <pc:spChg chg="add del mod">
          <ac:chgData name="Lakshay Bansal" userId="944aaa79-3ece-4440-a144-b4b356b94294" providerId="ADAL" clId="{12364BC1-218F-4644-9277-35B87A2A23FE}" dt="2024-07-05T12:50:49.743" v="596" actId="21"/>
          <ac:spMkLst>
            <pc:docMk/>
            <pc:sldMk cId="303038543" sldId="262"/>
            <ac:spMk id="11" creationId="{729857AF-3749-80B1-304F-E1E2297C1D0E}"/>
          </ac:spMkLst>
        </pc:spChg>
        <pc:spChg chg="add del mod">
          <ac:chgData name="Lakshay Bansal" userId="944aaa79-3ece-4440-a144-b4b356b94294" providerId="ADAL" clId="{12364BC1-218F-4644-9277-35B87A2A23FE}" dt="2024-07-05T12:50:49.743" v="596" actId="21"/>
          <ac:spMkLst>
            <pc:docMk/>
            <pc:sldMk cId="303038543" sldId="262"/>
            <ac:spMk id="12" creationId="{BB695B8D-43D4-76A0-F19D-10524481730C}"/>
          </ac:spMkLst>
        </pc:spChg>
        <pc:spChg chg="add del mod">
          <ac:chgData name="Lakshay Bansal" userId="944aaa79-3ece-4440-a144-b4b356b94294" providerId="ADAL" clId="{12364BC1-218F-4644-9277-35B87A2A23FE}" dt="2024-07-05T12:53:06.558" v="621" actId="21"/>
          <ac:spMkLst>
            <pc:docMk/>
            <pc:sldMk cId="303038543" sldId="262"/>
            <ac:spMk id="13" creationId="{A9CD8266-4FF8-D98B-76EC-76568D6BF2C5}"/>
          </ac:spMkLst>
        </pc:spChg>
        <pc:spChg chg="add del mod">
          <ac:chgData name="Lakshay Bansal" userId="944aaa79-3ece-4440-a144-b4b356b94294" providerId="ADAL" clId="{12364BC1-218F-4644-9277-35B87A2A23FE}" dt="2024-07-05T12:53:06.558" v="621" actId="21"/>
          <ac:spMkLst>
            <pc:docMk/>
            <pc:sldMk cId="303038543" sldId="262"/>
            <ac:spMk id="14" creationId="{9C9CDC3D-6CBA-9C3B-DFD5-4CA82FABC399}"/>
          </ac:spMkLst>
        </pc:spChg>
        <pc:spChg chg="add del mod">
          <ac:chgData name="Lakshay Bansal" userId="944aaa79-3ece-4440-a144-b4b356b94294" providerId="ADAL" clId="{12364BC1-218F-4644-9277-35B87A2A23FE}" dt="2024-07-05T12:50:47.901" v="595" actId="21"/>
          <ac:spMkLst>
            <pc:docMk/>
            <pc:sldMk cId="303038543" sldId="262"/>
            <ac:spMk id="16" creationId="{73EAB7F8-E21C-B9C5-44A1-400DAB3ADE23}"/>
          </ac:spMkLst>
        </pc:spChg>
        <pc:spChg chg="add del mod">
          <ac:chgData name="Lakshay Bansal" userId="944aaa79-3ece-4440-a144-b4b356b94294" providerId="ADAL" clId="{12364BC1-218F-4644-9277-35B87A2A23FE}" dt="2024-07-05T12:50:47.901" v="595" actId="21"/>
          <ac:spMkLst>
            <pc:docMk/>
            <pc:sldMk cId="303038543" sldId="262"/>
            <ac:spMk id="18" creationId="{91880396-2267-28E5-9676-2ABF502027A9}"/>
          </ac:spMkLst>
        </pc:spChg>
        <pc:spChg chg="add mod">
          <ac:chgData name="Lakshay Bansal" userId="944aaa79-3ece-4440-a144-b4b356b94294" providerId="ADAL" clId="{12364BC1-218F-4644-9277-35B87A2A23FE}" dt="2024-07-05T13:26:07.948" v="2207" actId="14100"/>
          <ac:spMkLst>
            <pc:docMk/>
            <pc:sldMk cId="303038543" sldId="262"/>
            <ac:spMk id="20" creationId="{212E8381-8F0C-5DA4-684F-3177D84C1B12}"/>
          </ac:spMkLst>
        </pc:spChg>
        <pc:spChg chg="add del mod">
          <ac:chgData name="Lakshay Bansal" userId="944aaa79-3ece-4440-a144-b4b356b94294" providerId="ADAL" clId="{12364BC1-218F-4644-9277-35B87A2A23FE}" dt="2024-07-05T13:26:59.760" v="2212" actId="20577"/>
          <ac:spMkLst>
            <pc:docMk/>
            <pc:sldMk cId="303038543" sldId="262"/>
            <ac:spMk id="22" creationId="{72F54D9E-D6CD-967A-6A0E-439833359B35}"/>
          </ac:spMkLst>
        </pc:spChg>
        <pc:spChg chg="add mod">
          <ac:chgData name="Lakshay Bansal" userId="944aaa79-3ece-4440-a144-b4b356b94294" providerId="ADAL" clId="{12364BC1-218F-4644-9277-35B87A2A23FE}" dt="2024-07-05T13:25:08.021" v="2186" actId="122"/>
          <ac:spMkLst>
            <pc:docMk/>
            <pc:sldMk cId="303038543" sldId="262"/>
            <ac:spMk id="24" creationId="{3DC6E3C6-F21C-F098-FE45-C02B43C7B083}"/>
          </ac:spMkLst>
        </pc:spChg>
        <pc:spChg chg="add mod">
          <ac:chgData name="Lakshay Bansal" userId="944aaa79-3ece-4440-a144-b4b356b94294" providerId="ADAL" clId="{12364BC1-218F-4644-9277-35B87A2A23FE}" dt="2024-07-05T13:24:56.405" v="2183" actId="122"/>
          <ac:spMkLst>
            <pc:docMk/>
            <pc:sldMk cId="303038543" sldId="262"/>
            <ac:spMk id="26" creationId="{6AA63676-5B79-B6CE-6144-94F017D57812}"/>
          </ac:spMkLst>
        </pc:spChg>
        <pc:spChg chg="add mod">
          <ac:chgData name="Lakshay Bansal" userId="944aaa79-3ece-4440-a144-b4b356b94294" providerId="ADAL" clId="{12364BC1-218F-4644-9277-35B87A2A23FE}" dt="2024-07-05T13:25:25.998" v="2191" actId="122"/>
          <ac:spMkLst>
            <pc:docMk/>
            <pc:sldMk cId="303038543" sldId="262"/>
            <ac:spMk id="32" creationId="{FCACED65-929B-0357-235E-5B6429B7DF3E}"/>
          </ac:spMkLst>
        </pc:spChg>
        <pc:spChg chg="add mod">
          <ac:chgData name="Lakshay Bansal" userId="944aaa79-3ece-4440-a144-b4b356b94294" providerId="ADAL" clId="{12364BC1-218F-4644-9277-35B87A2A23FE}" dt="2024-07-05T13:15:54.159" v="1820" actId="27636"/>
          <ac:spMkLst>
            <pc:docMk/>
            <pc:sldMk cId="303038543" sldId="262"/>
            <ac:spMk id="33" creationId="{F4F24894-ED87-512A-0BF4-3B7B30418A0F}"/>
          </ac:spMkLst>
        </pc:spChg>
        <pc:spChg chg="add mod">
          <ac:chgData name="Lakshay Bansal" userId="944aaa79-3ece-4440-a144-b4b356b94294" providerId="ADAL" clId="{12364BC1-218F-4644-9277-35B87A2A23FE}" dt="2024-07-05T13:25:14.867" v="2187" actId="122"/>
          <ac:spMkLst>
            <pc:docMk/>
            <pc:sldMk cId="303038543" sldId="262"/>
            <ac:spMk id="35" creationId="{E071B4EE-9A64-2C25-5BD9-4DFC0B011352}"/>
          </ac:spMkLst>
        </pc:spChg>
        <pc:spChg chg="add del mod">
          <ac:chgData name="Lakshay Bansal" userId="944aaa79-3ece-4440-a144-b4b356b94294" providerId="ADAL" clId="{12364BC1-218F-4644-9277-35B87A2A23FE}" dt="2024-07-05T13:20:36.448" v="2081" actId="478"/>
          <ac:spMkLst>
            <pc:docMk/>
            <pc:sldMk cId="303038543" sldId="262"/>
            <ac:spMk id="37" creationId="{94E18DBA-59D6-CD7A-9581-998E41ECCE54}"/>
          </ac:spMkLst>
        </pc:spChg>
        <pc:spChg chg="add mod">
          <ac:chgData name="Lakshay Bansal" userId="944aaa79-3ece-4440-a144-b4b356b94294" providerId="ADAL" clId="{12364BC1-218F-4644-9277-35B87A2A23FE}" dt="2024-07-05T13:28:35.797" v="2287" actId="20577"/>
          <ac:spMkLst>
            <pc:docMk/>
            <pc:sldMk cId="303038543" sldId="262"/>
            <ac:spMk id="38" creationId="{4B41834A-F1D4-D5CC-2984-7CFDCF01E042}"/>
          </ac:spMkLst>
        </pc:spChg>
        <pc:picChg chg="add del mod">
          <ac:chgData name="Lakshay Bansal" userId="944aaa79-3ece-4440-a144-b4b356b94294" providerId="ADAL" clId="{12364BC1-218F-4644-9277-35B87A2A23FE}" dt="2024-07-05T12:50:49.743" v="596" actId="21"/>
          <ac:picMkLst>
            <pc:docMk/>
            <pc:sldMk cId="303038543" sldId="262"/>
            <ac:picMk id="7" creationId="{1A083FF7-830A-BC1C-8441-ED2F4B6CC153}"/>
          </ac:picMkLst>
        </pc:picChg>
        <pc:picChg chg="add del mod">
          <ac:chgData name="Lakshay Bansal" userId="944aaa79-3ece-4440-a144-b4b356b94294" providerId="ADAL" clId="{12364BC1-218F-4644-9277-35B87A2A23FE}" dt="2024-07-05T12:50:49.743" v="596" actId="21"/>
          <ac:picMkLst>
            <pc:docMk/>
            <pc:sldMk cId="303038543" sldId="262"/>
            <ac:picMk id="8" creationId="{9B15DFA2-6B17-4B46-87A4-CA8C1D9BB237}"/>
          </ac:picMkLst>
        </pc:picChg>
        <pc:picChg chg="add del mod">
          <ac:chgData name="Lakshay Bansal" userId="944aaa79-3ece-4440-a144-b4b356b94294" providerId="ADAL" clId="{12364BC1-218F-4644-9277-35B87A2A23FE}" dt="2024-07-05T12:53:06.558" v="621" actId="21"/>
          <ac:picMkLst>
            <pc:docMk/>
            <pc:sldMk cId="303038543" sldId="262"/>
            <ac:picMk id="9" creationId="{F7B997C5-B708-0CFB-67E2-14B68F3A7BE1}"/>
          </ac:picMkLst>
        </pc:picChg>
        <pc:picChg chg="add del mod">
          <ac:chgData name="Lakshay Bansal" userId="944aaa79-3ece-4440-a144-b4b356b94294" providerId="ADAL" clId="{12364BC1-218F-4644-9277-35B87A2A23FE}" dt="2024-07-05T12:53:06.558" v="621" actId="21"/>
          <ac:picMkLst>
            <pc:docMk/>
            <pc:sldMk cId="303038543" sldId="262"/>
            <ac:picMk id="10" creationId="{62D9F885-54F1-6B93-52AD-B9B74F15D842}"/>
          </ac:picMkLst>
        </pc:picChg>
        <pc:picChg chg="add mod">
          <ac:chgData name="Lakshay Bansal" userId="944aaa79-3ece-4440-a144-b4b356b94294" providerId="ADAL" clId="{12364BC1-218F-4644-9277-35B87A2A23FE}" dt="2024-07-05T13:11:50.611" v="1322"/>
          <ac:picMkLst>
            <pc:docMk/>
            <pc:sldMk cId="303038543" sldId="262"/>
            <ac:picMk id="27" creationId="{528E650E-CE43-55A0-203B-B8553C467246}"/>
          </ac:picMkLst>
        </pc:picChg>
        <pc:picChg chg="add del mod">
          <ac:chgData name="Lakshay Bansal" userId="944aaa79-3ece-4440-a144-b4b356b94294" providerId="ADAL" clId="{12364BC1-218F-4644-9277-35B87A2A23FE}" dt="2024-07-05T13:12:06.062" v="1328" actId="21"/>
          <ac:picMkLst>
            <pc:docMk/>
            <pc:sldMk cId="303038543" sldId="262"/>
            <ac:picMk id="28" creationId="{93269A60-F253-03DA-63C7-5DFECA9E977A}"/>
          </ac:picMkLst>
        </pc:picChg>
        <pc:picChg chg="add del mod">
          <ac:chgData name="Lakshay Bansal" userId="944aaa79-3ece-4440-a144-b4b356b94294" providerId="ADAL" clId="{12364BC1-218F-4644-9277-35B87A2A23FE}" dt="2024-07-05T13:12:10.970" v="1332" actId="478"/>
          <ac:picMkLst>
            <pc:docMk/>
            <pc:sldMk cId="303038543" sldId="262"/>
            <ac:picMk id="29" creationId="{93269A60-F253-03DA-63C7-5DFECA9E977A}"/>
          </ac:picMkLst>
        </pc:picChg>
        <pc:picChg chg="add mod">
          <ac:chgData name="Lakshay Bansal" userId="944aaa79-3ece-4440-a144-b4b356b94294" providerId="ADAL" clId="{12364BC1-218F-4644-9277-35B87A2A23FE}" dt="2024-07-05T13:25:49.294" v="2202" actId="1037"/>
          <ac:picMkLst>
            <pc:docMk/>
            <pc:sldMk cId="303038543" sldId="262"/>
            <ac:picMk id="30" creationId="{FAA9A0BC-48BD-2E65-027E-639F6FC4B9B5}"/>
          </ac:picMkLst>
        </pc:picChg>
        <pc:picChg chg="add mod">
          <ac:chgData name="Lakshay Bansal" userId="944aaa79-3ece-4440-a144-b4b356b94294" providerId="ADAL" clId="{12364BC1-218F-4644-9277-35B87A2A23FE}" dt="2024-07-05T13:23:05.545" v="2117" actId="1037"/>
          <ac:picMkLst>
            <pc:docMk/>
            <pc:sldMk cId="303038543" sldId="262"/>
            <ac:picMk id="31" creationId="{D04245D6-8760-0F8D-2BF6-60D324B3D76F}"/>
          </ac:picMkLst>
        </pc:picChg>
        <pc:picChg chg="add mod">
          <ac:chgData name="Lakshay Bansal" userId="944aaa79-3ece-4440-a144-b4b356b94294" providerId="ADAL" clId="{12364BC1-218F-4644-9277-35B87A2A23FE}" dt="2024-07-05T13:25:44.290" v="2193" actId="14100"/>
          <ac:picMkLst>
            <pc:docMk/>
            <pc:sldMk cId="303038543" sldId="262"/>
            <ac:picMk id="36" creationId="{6782469E-9BE8-1C7A-2BBB-2C339AE80FE8}"/>
          </ac:picMkLst>
        </pc:picChg>
      </pc:sldChg>
      <pc:sldChg chg="addSp delSp modSp new mod">
        <pc:chgData name="Lakshay Bansal" userId="944aaa79-3ece-4440-a144-b4b356b94294" providerId="ADAL" clId="{12364BC1-218F-4644-9277-35B87A2A23FE}" dt="2024-07-05T13:03:33.713" v="1317" actId="14100"/>
        <pc:sldMkLst>
          <pc:docMk/>
          <pc:sldMk cId="1357074310" sldId="263"/>
        </pc:sldMkLst>
        <pc:spChg chg="del">
          <ac:chgData name="Lakshay Bansal" userId="944aaa79-3ece-4440-a144-b4b356b94294" providerId="ADAL" clId="{12364BC1-218F-4644-9277-35B87A2A23FE}" dt="2024-07-05T12:44:59.568" v="570" actId="478"/>
          <ac:spMkLst>
            <pc:docMk/>
            <pc:sldMk cId="1357074310" sldId="263"/>
            <ac:spMk id="2" creationId="{2E6D004E-7019-06E8-2114-0C34C0DE2A4C}"/>
          </ac:spMkLst>
        </pc:spChg>
        <pc:spChg chg="add del mod">
          <ac:chgData name="Lakshay Bansal" userId="944aaa79-3ece-4440-a144-b4b356b94294" providerId="ADAL" clId="{12364BC1-218F-4644-9277-35B87A2A23FE}" dt="2024-07-05T12:50:55.722" v="597" actId="478"/>
          <ac:spMkLst>
            <pc:docMk/>
            <pc:sldMk cId="1357074310" sldId="263"/>
            <ac:spMk id="3" creationId="{8BD1F17C-9999-A10A-07B2-FCC1C7290A64}"/>
          </ac:spMkLst>
        </pc:spChg>
        <pc:spChg chg="add del mod">
          <ac:chgData name="Lakshay Bansal" userId="944aaa79-3ece-4440-a144-b4b356b94294" providerId="ADAL" clId="{12364BC1-218F-4644-9277-35B87A2A23FE}" dt="2024-07-05T12:50:55.722" v="597" actId="478"/>
          <ac:spMkLst>
            <pc:docMk/>
            <pc:sldMk cId="1357074310" sldId="263"/>
            <ac:spMk id="4" creationId="{35EAEEFF-5261-B81D-E339-5DA1C0D12F42}"/>
          </ac:spMkLst>
        </pc:spChg>
        <pc:spChg chg="del mod">
          <ac:chgData name="Lakshay Bansal" userId="944aaa79-3ece-4440-a144-b4b356b94294" providerId="ADAL" clId="{12364BC1-218F-4644-9277-35B87A2A23FE}" dt="2024-07-05T12:51:01.120" v="598" actId="478"/>
          <ac:spMkLst>
            <pc:docMk/>
            <pc:sldMk cId="1357074310" sldId="263"/>
            <ac:spMk id="5" creationId="{7FB17985-2B0C-47A4-77C0-C1D427DF92AF}"/>
          </ac:spMkLst>
        </pc:spChg>
        <pc:spChg chg="del mod">
          <ac:chgData name="Lakshay Bansal" userId="944aaa79-3ece-4440-a144-b4b356b94294" providerId="ADAL" clId="{12364BC1-218F-4644-9277-35B87A2A23FE}" dt="2024-07-05T12:51:01.120" v="598" actId="478"/>
          <ac:spMkLst>
            <pc:docMk/>
            <pc:sldMk cId="1357074310" sldId="263"/>
            <ac:spMk id="6" creationId="{552C0AFB-E8EB-8293-F041-A24BCFE65276}"/>
          </ac:spMkLst>
        </pc:spChg>
        <pc:spChg chg="add del mod">
          <ac:chgData name="Lakshay Bansal" userId="944aaa79-3ece-4440-a144-b4b356b94294" providerId="ADAL" clId="{12364BC1-218F-4644-9277-35B87A2A23FE}" dt="2024-07-05T12:46:04.376" v="580" actId="478"/>
          <ac:spMkLst>
            <pc:docMk/>
            <pc:sldMk cId="1357074310" sldId="263"/>
            <ac:spMk id="7" creationId="{9E98F925-1F64-3CDA-4C52-052C9BAF0CE1}"/>
          </ac:spMkLst>
        </pc:spChg>
        <pc:spChg chg="add mod">
          <ac:chgData name="Lakshay Bansal" userId="944aaa79-3ece-4440-a144-b4b356b94294" providerId="ADAL" clId="{12364BC1-218F-4644-9277-35B87A2A23FE}" dt="2024-07-05T12:50:47.543" v="594"/>
          <ac:spMkLst>
            <pc:docMk/>
            <pc:sldMk cId="1357074310" sldId="263"/>
            <ac:spMk id="8" creationId="{CE90E97B-99FD-4C1B-6272-B58E51D81A6B}"/>
          </ac:spMkLst>
        </pc:spChg>
        <pc:spChg chg="add mod">
          <ac:chgData name="Lakshay Bansal" userId="944aaa79-3ece-4440-a144-b4b356b94294" providerId="ADAL" clId="{12364BC1-218F-4644-9277-35B87A2A23FE}" dt="2024-07-05T12:50:47.543" v="594"/>
          <ac:spMkLst>
            <pc:docMk/>
            <pc:sldMk cId="1357074310" sldId="263"/>
            <ac:spMk id="9" creationId="{8833A5F1-DB6F-3554-3B27-923A25938F00}"/>
          </ac:spMkLst>
        </pc:spChg>
        <pc:spChg chg="add mod">
          <ac:chgData name="Lakshay Bansal" userId="944aaa79-3ece-4440-a144-b4b356b94294" providerId="ADAL" clId="{12364BC1-218F-4644-9277-35B87A2A23FE}" dt="2024-07-05T12:50:32.185" v="589"/>
          <ac:spMkLst>
            <pc:docMk/>
            <pc:sldMk cId="1357074310" sldId="263"/>
            <ac:spMk id="12" creationId="{729857AF-3749-80B1-304F-E1E2297C1D0E}"/>
          </ac:spMkLst>
        </pc:spChg>
        <pc:spChg chg="add mod">
          <ac:chgData name="Lakshay Bansal" userId="944aaa79-3ece-4440-a144-b4b356b94294" providerId="ADAL" clId="{12364BC1-218F-4644-9277-35B87A2A23FE}" dt="2024-07-05T12:50:32.185" v="589"/>
          <ac:spMkLst>
            <pc:docMk/>
            <pc:sldMk cId="1357074310" sldId="263"/>
            <ac:spMk id="13" creationId="{BB695B8D-43D4-76A0-F19D-10524481730C}"/>
          </ac:spMkLst>
        </pc:spChg>
        <pc:spChg chg="add mod">
          <ac:chgData name="Lakshay Bansal" userId="944aaa79-3ece-4440-a144-b4b356b94294" providerId="ADAL" clId="{12364BC1-218F-4644-9277-35B87A2A23FE}" dt="2024-07-05T12:54:03.694" v="708" actId="1037"/>
          <ac:spMkLst>
            <pc:docMk/>
            <pc:sldMk cId="1357074310" sldId="263"/>
            <ac:spMk id="14" creationId="{CE90E97B-99FD-4C1B-6272-B58E51D81A6B}"/>
          </ac:spMkLst>
        </pc:spChg>
        <pc:spChg chg="add mod">
          <ac:chgData name="Lakshay Bansal" userId="944aaa79-3ece-4440-a144-b4b356b94294" providerId="ADAL" clId="{12364BC1-218F-4644-9277-35B87A2A23FE}" dt="2024-07-05T13:00:10.301" v="1283" actId="1036"/>
          <ac:spMkLst>
            <pc:docMk/>
            <pc:sldMk cId="1357074310" sldId="263"/>
            <ac:spMk id="15" creationId="{8833A5F1-DB6F-3554-3B27-923A25938F00}"/>
          </ac:spMkLst>
        </pc:spChg>
        <pc:spChg chg="add mod">
          <ac:chgData name="Lakshay Bansal" userId="944aaa79-3ece-4440-a144-b4b356b94294" providerId="ADAL" clId="{12364BC1-218F-4644-9277-35B87A2A23FE}" dt="2024-07-05T12:58:31.331" v="1258" actId="14100"/>
          <ac:spMkLst>
            <pc:docMk/>
            <pc:sldMk cId="1357074310" sldId="263"/>
            <ac:spMk id="18" creationId="{729857AF-3749-80B1-304F-E1E2297C1D0E}"/>
          </ac:spMkLst>
        </pc:spChg>
        <pc:spChg chg="add mod">
          <ac:chgData name="Lakshay Bansal" userId="944aaa79-3ece-4440-a144-b4b356b94294" providerId="ADAL" clId="{12364BC1-218F-4644-9277-35B87A2A23FE}" dt="2024-07-05T13:01:42.046" v="1309" actId="14100"/>
          <ac:spMkLst>
            <pc:docMk/>
            <pc:sldMk cId="1357074310" sldId="263"/>
            <ac:spMk id="19" creationId="{BB695B8D-43D4-76A0-F19D-10524481730C}"/>
          </ac:spMkLst>
        </pc:spChg>
        <pc:spChg chg="add mod">
          <ac:chgData name="Lakshay Bansal" userId="944aaa79-3ece-4440-a144-b4b356b94294" providerId="ADAL" clId="{12364BC1-218F-4644-9277-35B87A2A23FE}" dt="2024-07-05T12:57:56.162" v="1223" actId="1035"/>
          <ac:spMkLst>
            <pc:docMk/>
            <pc:sldMk cId="1357074310" sldId="263"/>
            <ac:spMk id="20" creationId="{31F7310D-202D-92C7-DC4C-E24E0EE27008}"/>
          </ac:spMkLst>
        </pc:spChg>
        <pc:spChg chg="add mod">
          <ac:chgData name="Lakshay Bansal" userId="944aaa79-3ece-4440-a144-b4b356b94294" providerId="ADAL" clId="{12364BC1-218F-4644-9277-35B87A2A23FE}" dt="2024-07-05T12:58:04.309" v="1251" actId="1035"/>
          <ac:spMkLst>
            <pc:docMk/>
            <pc:sldMk cId="1357074310" sldId="263"/>
            <ac:spMk id="21" creationId="{514107FD-78B4-CB11-0E99-D7A259A8DA9C}"/>
          </ac:spMkLst>
        </pc:spChg>
        <pc:spChg chg="add mod">
          <ac:chgData name="Lakshay Bansal" userId="944aaa79-3ece-4440-a144-b4b356b94294" providerId="ADAL" clId="{12364BC1-218F-4644-9277-35B87A2A23FE}" dt="2024-07-05T12:59:21.407" v="1269" actId="14100"/>
          <ac:spMkLst>
            <pc:docMk/>
            <pc:sldMk cId="1357074310" sldId="263"/>
            <ac:spMk id="24" creationId="{A9CD8266-4FF8-D98B-76EC-76568D6BF2C5}"/>
          </ac:spMkLst>
        </pc:spChg>
        <pc:spChg chg="add mod">
          <ac:chgData name="Lakshay Bansal" userId="944aaa79-3ece-4440-a144-b4b356b94294" providerId="ADAL" clId="{12364BC1-218F-4644-9277-35B87A2A23FE}" dt="2024-07-05T13:03:33.713" v="1317" actId="14100"/>
          <ac:spMkLst>
            <pc:docMk/>
            <pc:sldMk cId="1357074310" sldId="263"/>
            <ac:spMk id="25" creationId="{9C9CDC3D-6CBA-9C3B-DFD5-4CA82FABC399}"/>
          </ac:spMkLst>
        </pc:spChg>
        <pc:picChg chg="add mod">
          <ac:chgData name="Lakshay Bansal" userId="944aaa79-3ece-4440-a144-b4b356b94294" providerId="ADAL" clId="{12364BC1-218F-4644-9277-35B87A2A23FE}" dt="2024-07-05T12:50:32.185" v="589"/>
          <ac:picMkLst>
            <pc:docMk/>
            <pc:sldMk cId="1357074310" sldId="263"/>
            <ac:picMk id="10" creationId="{1A083FF7-830A-BC1C-8441-ED2F4B6CC153}"/>
          </ac:picMkLst>
        </pc:picChg>
        <pc:picChg chg="add mod">
          <ac:chgData name="Lakshay Bansal" userId="944aaa79-3ece-4440-a144-b4b356b94294" providerId="ADAL" clId="{12364BC1-218F-4644-9277-35B87A2A23FE}" dt="2024-07-05T12:50:32.185" v="589"/>
          <ac:picMkLst>
            <pc:docMk/>
            <pc:sldMk cId="1357074310" sldId="263"/>
            <ac:picMk id="11" creationId="{9B15DFA2-6B17-4B46-87A4-CA8C1D9BB237}"/>
          </ac:picMkLst>
        </pc:picChg>
        <pc:picChg chg="add mod">
          <ac:chgData name="Lakshay Bansal" userId="944aaa79-3ece-4440-a144-b4b356b94294" providerId="ADAL" clId="{12364BC1-218F-4644-9277-35B87A2A23FE}" dt="2024-07-05T12:56:46.080" v="1186" actId="1035"/>
          <ac:picMkLst>
            <pc:docMk/>
            <pc:sldMk cId="1357074310" sldId="263"/>
            <ac:picMk id="16" creationId="{1A083FF7-830A-BC1C-8441-ED2F4B6CC153}"/>
          </ac:picMkLst>
        </pc:picChg>
        <pc:picChg chg="add mod">
          <ac:chgData name="Lakshay Bansal" userId="944aaa79-3ece-4440-a144-b4b356b94294" providerId="ADAL" clId="{12364BC1-218F-4644-9277-35B87A2A23FE}" dt="2024-07-05T13:01:54.794" v="1310" actId="1076"/>
          <ac:picMkLst>
            <pc:docMk/>
            <pc:sldMk cId="1357074310" sldId="263"/>
            <ac:picMk id="17" creationId="{9B15DFA2-6B17-4B46-87A4-CA8C1D9BB237}"/>
          </ac:picMkLst>
        </pc:picChg>
        <pc:picChg chg="add mod">
          <ac:chgData name="Lakshay Bansal" userId="944aaa79-3ece-4440-a144-b4b356b94294" providerId="ADAL" clId="{12364BC1-218F-4644-9277-35B87A2A23FE}" dt="2024-07-05T13:03:05.198" v="1312" actId="14100"/>
          <ac:picMkLst>
            <pc:docMk/>
            <pc:sldMk cId="1357074310" sldId="263"/>
            <ac:picMk id="22" creationId="{F7B997C5-B708-0CFB-67E2-14B68F3A7BE1}"/>
          </ac:picMkLst>
        </pc:picChg>
        <pc:picChg chg="add mod">
          <ac:chgData name="Lakshay Bansal" userId="944aaa79-3ece-4440-a144-b4b356b94294" providerId="ADAL" clId="{12364BC1-218F-4644-9277-35B87A2A23FE}" dt="2024-07-05T13:03:22.523" v="1315" actId="14100"/>
          <ac:picMkLst>
            <pc:docMk/>
            <pc:sldMk cId="1357074310" sldId="263"/>
            <ac:picMk id="23" creationId="{62D9F885-54F1-6B93-52AD-B9B74F15D842}"/>
          </ac:picMkLst>
        </pc:picChg>
      </pc:sldChg>
      <pc:sldChg chg="addSp delSp modSp new mod">
        <pc:chgData name="Lakshay Bansal" userId="944aaa79-3ece-4440-a144-b4b356b94294" providerId="ADAL" clId="{12364BC1-218F-4644-9277-35B87A2A23FE}" dt="2024-07-05T13:39:36.819" v="2880" actId="1036"/>
        <pc:sldMkLst>
          <pc:docMk/>
          <pc:sldMk cId="3059158516" sldId="264"/>
        </pc:sldMkLst>
        <pc:spChg chg="del">
          <ac:chgData name="Lakshay Bansal" userId="944aaa79-3ece-4440-a144-b4b356b94294" providerId="ADAL" clId="{12364BC1-218F-4644-9277-35B87A2A23FE}" dt="2024-07-05T13:29:31.761" v="2291" actId="478"/>
          <ac:spMkLst>
            <pc:docMk/>
            <pc:sldMk cId="3059158516" sldId="264"/>
            <ac:spMk id="2" creationId="{678C0C71-CF06-EEE0-8117-3C8B22D412A8}"/>
          </ac:spMkLst>
        </pc:spChg>
        <pc:spChg chg="mod">
          <ac:chgData name="Lakshay Bansal" userId="944aaa79-3ece-4440-a144-b4b356b94294" providerId="ADAL" clId="{12364BC1-218F-4644-9277-35B87A2A23FE}" dt="2024-07-05T13:37:37.184" v="2642" actId="1038"/>
          <ac:spMkLst>
            <pc:docMk/>
            <pc:sldMk cId="3059158516" sldId="264"/>
            <ac:spMk id="3" creationId="{804F1D97-9DCD-079B-8577-3BEFC606DA5C}"/>
          </ac:spMkLst>
        </pc:spChg>
        <pc:spChg chg="mod">
          <ac:chgData name="Lakshay Bansal" userId="944aaa79-3ece-4440-a144-b4b356b94294" providerId="ADAL" clId="{12364BC1-218F-4644-9277-35B87A2A23FE}" dt="2024-07-05T13:37:37.184" v="2642" actId="1038"/>
          <ac:spMkLst>
            <pc:docMk/>
            <pc:sldMk cId="3059158516" sldId="264"/>
            <ac:spMk id="4" creationId="{D750AEB3-7E4A-E392-8F42-DB112B9BF5DA}"/>
          </ac:spMkLst>
        </pc:spChg>
        <pc:spChg chg="mod">
          <ac:chgData name="Lakshay Bansal" userId="944aaa79-3ece-4440-a144-b4b356b94294" providerId="ADAL" clId="{12364BC1-218F-4644-9277-35B87A2A23FE}" dt="2024-07-05T13:38:19.616" v="2753" actId="1036"/>
          <ac:spMkLst>
            <pc:docMk/>
            <pc:sldMk cId="3059158516" sldId="264"/>
            <ac:spMk id="5" creationId="{D4C6A6AE-F2C2-346D-30A9-282361CDCAB5}"/>
          </ac:spMkLst>
        </pc:spChg>
        <pc:spChg chg="mod">
          <ac:chgData name="Lakshay Bansal" userId="944aaa79-3ece-4440-a144-b4b356b94294" providerId="ADAL" clId="{12364BC1-218F-4644-9277-35B87A2A23FE}" dt="2024-07-05T13:38:25.761" v="2766" actId="1036"/>
          <ac:spMkLst>
            <pc:docMk/>
            <pc:sldMk cId="3059158516" sldId="264"/>
            <ac:spMk id="6" creationId="{ED247749-0CBD-0ACD-49B9-4685E6338556}"/>
          </ac:spMkLst>
        </pc:spChg>
        <pc:spChg chg="add mod">
          <ac:chgData name="Lakshay Bansal" userId="944aaa79-3ece-4440-a144-b4b356b94294" providerId="ADAL" clId="{12364BC1-218F-4644-9277-35B87A2A23FE}" dt="2024-07-05T13:39:24.857" v="2868" actId="1038"/>
          <ac:spMkLst>
            <pc:docMk/>
            <pc:sldMk cId="3059158516" sldId="264"/>
            <ac:spMk id="10" creationId="{0E776F48-6173-B3F1-8A1F-C394F703922D}"/>
          </ac:spMkLst>
        </pc:spChg>
        <pc:spChg chg="add mod">
          <ac:chgData name="Lakshay Bansal" userId="944aaa79-3ece-4440-a144-b4b356b94294" providerId="ADAL" clId="{12364BC1-218F-4644-9277-35B87A2A23FE}" dt="2024-07-05T13:39:24.857" v="2868" actId="1038"/>
          <ac:spMkLst>
            <pc:docMk/>
            <pc:sldMk cId="3059158516" sldId="264"/>
            <ac:spMk id="12" creationId="{588E2B85-CAF1-9363-9ABA-03057483E37B}"/>
          </ac:spMkLst>
        </pc:spChg>
        <pc:picChg chg="add mod">
          <ac:chgData name="Lakshay Bansal" userId="944aaa79-3ece-4440-a144-b4b356b94294" providerId="ADAL" clId="{12364BC1-218F-4644-9277-35B87A2A23FE}" dt="2024-07-05T13:38:13.581" v="2742" actId="1035"/>
          <ac:picMkLst>
            <pc:docMk/>
            <pc:sldMk cId="3059158516" sldId="264"/>
            <ac:picMk id="7" creationId="{69DE66F0-8AD9-EDE4-B902-6E15790DCE54}"/>
          </ac:picMkLst>
        </pc:picChg>
        <pc:picChg chg="add mod">
          <ac:chgData name="Lakshay Bansal" userId="944aaa79-3ece-4440-a144-b4b356b94294" providerId="ADAL" clId="{12364BC1-218F-4644-9277-35B87A2A23FE}" dt="2024-07-05T13:37:37.184" v="2642" actId="1038"/>
          <ac:picMkLst>
            <pc:docMk/>
            <pc:sldMk cId="3059158516" sldId="264"/>
            <ac:picMk id="8" creationId="{49C4EF30-D9E9-7732-E47A-6CFD4E422C85}"/>
          </ac:picMkLst>
        </pc:picChg>
        <pc:picChg chg="add mod">
          <ac:chgData name="Lakshay Bansal" userId="944aaa79-3ece-4440-a144-b4b356b94294" providerId="ADAL" clId="{12364BC1-218F-4644-9277-35B87A2A23FE}" dt="2024-07-05T13:39:36.819" v="2880" actId="1036"/>
          <ac:picMkLst>
            <pc:docMk/>
            <pc:sldMk cId="3059158516" sldId="264"/>
            <ac:picMk id="13" creationId="{91193C2C-353E-85AF-8197-732AE2F70FB2}"/>
          </ac:picMkLst>
        </pc:picChg>
      </pc:sldChg>
      <pc:sldChg chg="new del">
        <pc:chgData name="Lakshay Bansal" userId="944aaa79-3ece-4440-a144-b4b356b94294" providerId="ADAL" clId="{12364BC1-218F-4644-9277-35B87A2A23FE}" dt="2024-07-05T13:29:22.032" v="2289" actId="47"/>
        <pc:sldMkLst>
          <pc:docMk/>
          <pc:sldMk cId="3230655608" sldId="264"/>
        </pc:sldMkLst>
      </pc:sldChg>
      <pc:sldChg chg="addSp delSp modSp new mod">
        <pc:chgData name="Lakshay Bansal" userId="944aaa79-3ece-4440-a144-b4b356b94294" providerId="ADAL" clId="{12364BC1-218F-4644-9277-35B87A2A23FE}" dt="2024-07-05T13:48:44.175" v="3105" actId="14100"/>
        <pc:sldMkLst>
          <pc:docMk/>
          <pc:sldMk cId="3353221714" sldId="265"/>
        </pc:sldMkLst>
        <pc:spChg chg="del mod">
          <ac:chgData name="Lakshay Bansal" userId="944aaa79-3ece-4440-a144-b4b356b94294" providerId="ADAL" clId="{12364BC1-218F-4644-9277-35B87A2A23FE}" dt="2024-07-05T13:43:51.448" v="2917" actId="478"/>
          <ac:spMkLst>
            <pc:docMk/>
            <pc:sldMk cId="3353221714" sldId="265"/>
            <ac:spMk id="2" creationId="{79A75413-79AD-7313-CA66-ED620E7461D6}"/>
          </ac:spMkLst>
        </pc:spChg>
        <pc:spChg chg="mod">
          <ac:chgData name="Lakshay Bansal" userId="944aaa79-3ece-4440-a144-b4b356b94294" providerId="ADAL" clId="{12364BC1-218F-4644-9277-35B87A2A23FE}" dt="2024-07-05T13:48:39.127" v="3104" actId="14100"/>
          <ac:spMkLst>
            <pc:docMk/>
            <pc:sldMk cId="3353221714" sldId="265"/>
            <ac:spMk id="3" creationId="{AD826032-92E7-169E-8986-1E93A6D32EDD}"/>
          </ac:spMkLst>
        </pc:spChg>
        <pc:spChg chg="mod">
          <ac:chgData name="Lakshay Bansal" userId="944aaa79-3ece-4440-a144-b4b356b94294" providerId="ADAL" clId="{12364BC1-218F-4644-9277-35B87A2A23FE}" dt="2024-07-05T13:48:29.449" v="3102" actId="14100"/>
          <ac:spMkLst>
            <pc:docMk/>
            <pc:sldMk cId="3353221714" sldId="265"/>
            <ac:spMk id="4" creationId="{63844081-2276-8E6A-12E8-BDBAD438AD6E}"/>
          </ac:spMkLst>
        </pc:spChg>
        <pc:spChg chg="mod">
          <ac:chgData name="Lakshay Bansal" userId="944aaa79-3ece-4440-a144-b4b356b94294" providerId="ADAL" clId="{12364BC1-218F-4644-9277-35B87A2A23FE}" dt="2024-07-05T13:48:44.175" v="3105" actId="14100"/>
          <ac:spMkLst>
            <pc:docMk/>
            <pc:sldMk cId="3353221714" sldId="265"/>
            <ac:spMk id="5" creationId="{988A752B-249E-8CEB-BC7B-CC27CF16C2A6}"/>
          </ac:spMkLst>
        </pc:spChg>
        <pc:spChg chg="mod">
          <ac:chgData name="Lakshay Bansal" userId="944aaa79-3ece-4440-a144-b4b356b94294" providerId="ADAL" clId="{12364BC1-218F-4644-9277-35B87A2A23FE}" dt="2024-07-05T13:48:34.359" v="3103" actId="14100"/>
          <ac:spMkLst>
            <pc:docMk/>
            <pc:sldMk cId="3353221714" sldId="265"/>
            <ac:spMk id="6" creationId="{39E6D522-2576-BADB-702C-10613A418C6C}"/>
          </ac:spMkLst>
        </pc:spChg>
        <pc:picChg chg="add mod">
          <ac:chgData name="Lakshay Bansal" userId="944aaa79-3ece-4440-a144-b4b356b94294" providerId="ADAL" clId="{12364BC1-218F-4644-9277-35B87A2A23FE}" dt="2024-07-05T13:48:24.225" v="3101" actId="1076"/>
          <ac:picMkLst>
            <pc:docMk/>
            <pc:sldMk cId="3353221714" sldId="265"/>
            <ac:picMk id="7" creationId="{813886F7-1B7D-AC1E-81B5-16B3931A666C}"/>
          </ac:picMkLst>
        </pc:picChg>
        <pc:picChg chg="add mod">
          <ac:chgData name="Lakshay Bansal" userId="944aaa79-3ece-4440-a144-b4b356b94294" providerId="ADAL" clId="{12364BC1-218F-4644-9277-35B87A2A23FE}" dt="2024-07-05T13:48:08.195" v="3099" actId="14100"/>
          <ac:picMkLst>
            <pc:docMk/>
            <pc:sldMk cId="3353221714" sldId="265"/>
            <ac:picMk id="8" creationId="{FEB1677C-9781-1E03-1A30-CFDCDC73B30A}"/>
          </ac:picMkLst>
        </pc:picChg>
      </pc:sldChg>
      <pc:sldChg chg="addSp delSp modSp new mod setBg">
        <pc:chgData name="Lakshay Bansal" userId="944aaa79-3ece-4440-a144-b4b356b94294" providerId="ADAL" clId="{12364BC1-218F-4644-9277-35B87A2A23FE}" dt="2024-07-05T14:03:46.209" v="3399" actId="255"/>
        <pc:sldMkLst>
          <pc:docMk/>
          <pc:sldMk cId="407687532" sldId="266"/>
        </pc:sldMkLst>
        <pc:spChg chg="mod">
          <ac:chgData name="Lakshay Bansal" userId="944aaa79-3ece-4440-a144-b4b356b94294" providerId="ADAL" clId="{12364BC1-218F-4644-9277-35B87A2A23FE}" dt="2024-07-05T14:02:53.390" v="3390" actId="1076"/>
          <ac:spMkLst>
            <pc:docMk/>
            <pc:sldMk cId="407687532" sldId="266"/>
            <ac:spMk id="2" creationId="{BE2E0F4B-28D9-456F-460F-E44F22B6DC67}"/>
          </ac:spMkLst>
        </pc:spChg>
        <pc:spChg chg="add del mod">
          <ac:chgData name="Lakshay Bansal" userId="944aaa79-3ece-4440-a144-b4b356b94294" providerId="ADAL" clId="{12364BC1-218F-4644-9277-35B87A2A23FE}" dt="2024-07-05T13:57:15.784" v="3340" actId="26606"/>
          <ac:spMkLst>
            <pc:docMk/>
            <pc:sldMk cId="407687532" sldId="266"/>
            <ac:spMk id="3" creationId="{7A673A70-0432-7E90-8313-D0664390F142}"/>
          </ac:spMkLst>
        </pc:spChg>
        <pc:spChg chg="add del">
          <ac:chgData name="Lakshay Bansal" userId="944aaa79-3ece-4440-a144-b4b356b94294" providerId="ADAL" clId="{12364BC1-218F-4644-9277-35B87A2A23FE}" dt="2024-07-05T13:57:04.401" v="3337" actId="26606"/>
          <ac:spMkLst>
            <pc:docMk/>
            <pc:sldMk cId="407687532" sldId="266"/>
            <ac:spMk id="9" creationId="{A1BBCB0E-D444-4662-99B6-968FADD997AF}"/>
          </ac:spMkLst>
        </pc:spChg>
        <pc:spChg chg="add del">
          <ac:chgData name="Lakshay Bansal" userId="944aaa79-3ece-4440-a144-b4b356b94294" providerId="ADAL" clId="{12364BC1-218F-4644-9277-35B87A2A23FE}" dt="2024-07-05T13:57:15.753" v="3339" actId="26606"/>
          <ac:spMkLst>
            <pc:docMk/>
            <pc:sldMk cId="407687532" sldId="266"/>
            <ac:spMk id="17" creationId="{F6FCDB90-252A-4C33-9D37-81BDFD5DB1FB}"/>
          </ac:spMkLst>
        </pc:spChg>
        <pc:spChg chg="add">
          <ac:chgData name="Lakshay Bansal" userId="944aaa79-3ece-4440-a144-b4b356b94294" providerId="ADAL" clId="{12364BC1-218F-4644-9277-35B87A2A23FE}" dt="2024-07-05T14:02:19.761" v="3386" actId="26606"/>
          <ac:spMkLst>
            <pc:docMk/>
            <pc:sldMk cId="407687532" sldId="266"/>
            <ac:spMk id="24" creationId="{F6FCDB90-252A-4C33-9D37-81BDFD5DB1FB}"/>
          </ac:spMkLst>
        </pc:spChg>
        <pc:spChg chg="add del">
          <ac:chgData name="Lakshay Bansal" userId="944aaa79-3ece-4440-a144-b4b356b94294" providerId="ADAL" clId="{12364BC1-218F-4644-9277-35B87A2A23FE}" dt="2024-07-05T14:00:30.728" v="3365" actId="26606"/>
          <ac:spMkLst>
            <pc:docMk/>
            <pc:sldMk cId="407687532" sldId="266"/>
            <ac:spMk id="27" creationId="{778ADDD7-451E-4D8A-B091-DF9D1DA7FA1F}"/>
          </ac:spMkLst>
        </pc:spChg>
        <pc:grpChg chg="add del">
          <ac:chgData name="Lakshay Bansal" userId="944aaa79-3ece-4440-a144-b4b356b94294" providerId="ADAL" clId="{12364BC1-218F-4644-9277-35B87A2A23FE}" dt="2024-07-05T13:57:04.401" v="3337" actId="26606"/>
          <ac:grpSpMkLst>
            <pc:docMk/>
            <pc:sldMk cId="407687532" sldId="266"/>
            <ac:grpSpMk id="11" creationId="{FABCF46B-3163-4E66-9BB3-AAC999794E59}"/>
          </ac:grpSpMkLst>
        </pc:grpChg>
        <pc:grpChg chg="add del">
          <ac:chgData name="Lakshay Bansal" userId="944aaa79-3ece-4440-a144-b4b356b94294" providerId="ADAL" clId="{12364BC1-218F-4644-9277-35B87A2A23FE}" dt="2024-07-05T13:57:15.753" v="3339" actId="26606"/>
          <ac:grpSpMkLst>
            <pc:docMk/>
            <pc:sldMk cId="407687532" sldId="266"/>
            <ac:grpSpMk id="18" creationId="{4F197C31-D2AA-44C4-8CDC-69CB5636329B}"/>
          </ac:grpSpMkLst>
        </pc:grpChg>
        <pc:grpChg chg="add">
          <ac:chgData name="Lakshay Bansal" userId="944aaa79-3ece-4440-a144-b4b356b94294" providerId="ADAL" clId="{12364BC1-218F-4644-9277-35B87A2A23FE}" dt="2024-07-05T14:02:19.761" v="3386" actId="26606"/>
          <ac:grpSpMkLst>
            <pc:docMk/>
            <pc:sldMk cId="407687532" sldId="266"/>
            <ac:grpSpMk id="25" creationId="{4F197C31-D2AA-44C4-8CDC-69CB5636329B}"/>
          </ac:grpSpMkLst>
        </pc:grpChg>
        <pc:grpChg chg="add del">
          <ac:chgData name="Lakshay Bansal" userId="944aaa79-3ece-4440-a144-b4b356b94294" providerId="ADAL" clId="{12364BC1-218F-4644-9277-35B87A2A23FE}" dt="2024-07-05T14:00:30.728" v="3365" actId="26606"/>
          <ac:grpSpMkLst>
            <pc:docMk/>
            <pc:sldMk cId="407687532" sldId="266"/>
            <ac:grpSpMk id="29" creationId="{8D28B75D-FF2D-4259-8FEF-7E43E96EF5E1}"/>
          </ac:grpSpMkLst>
        </pc:grpChg>
        <pc:graphicFrameChg chg="add del">
          <ac:chgData name="Lakshay Bansal" userId="944aaa79-3ece-4440-a144-b4b356b94294" providerId="ADAL" clId="{12364BC1-218F-4644-9277-35B87A2A23FE}" dt="2024-07-05T13:57:04.401" v="3337" actId="26606"/>
          <ac:graphicFrameMkLst>
            <pc:docMk/>
            <pc:sldMk cId="407687532" sldId="266"/>
            <ac:graphicFrameMk id="5" creationId="{CFA4E2FA-2CAC-8DFC-F333-5C1D1F429CF6}"/>
          </ac:graphicFrameMkLst>
        </pc:graphicFrameChg>
        <pc:graphicFrameChg chg="add del">
          <ac:chgData name="Lakshay Bansal" userId="944aaa79-3ece-4440-a144-b4b356b94294" providerId="ADAL" clId="{12364BC1-218F-4644-9277-35B87A2A23FE}" dt="2024-07-05T13:57:15.753" v="3339" actId="26606"/>
          <ac:graphicFrameMkLst>
            <pc:docMk/>
            <pc:sldMk cId="407687532" sldId="266"/>
            <ac:graphicFrameMk id="20" creationId="{03F5EECF-775F-BF89-955A-A470DB746C64}"/>
          </ac:graphicFrameMkLst>
        </pc:graphicFrameChg>
        <pc:graphicFrameChg chg="add mod modGraphic">
          <ac:chgData name="Lakshay Bansal" userId="944aaa79-3ece-4440-a144-b4b356b94294" providerId="ADAL" clId="{12364BC1-218F-4644-9277-35B87A2A23FE}" dt="2024-07-05T14:03:46.209" v="3399" actId="255"/>
          <ac:graphicFrameMkLst>
            <pc:docMk/>
            <pc:sldMk cId="407687532" sldId="266"/>
            <ac:graphicFrameMk id="22" creationId="{E2CBE99F-EF1C-99EB-8EA4-AAA4256F8080}"/>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80A065-702B-42D5-B219-111C43E9AE2C}"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115B40-3CB9-45DB-8211-3BB3888B3643}">
      <dgm:prSet/>
      <dgm:spPr/>
      <dgm:t>
        <a:bodyPr/>
        <a:lstStyle/>
        <a:p>
          <a:pPr>
            <a:defRPr b="1"/>
          </a:pPr>
          <a:r>
            <a:rPr lang="en-US" b="1"/>
            <a:t>Project Inspection:</a:t>
          </a:r>
          <a:endParaRPr lang="en-US"/>
        </a:p>
      </dgm:t>
    </dgm:pt>
    <dgm:pt modelId="{3B8BC36C-8B22-49C8-89AC-5ABC309B8090}" type="parTrans" cxnId="{8248A7C3-F7A2-44FA-8A21-86D680169A8E}">
      <dgm:prSet/>
      <dgm:spPr/>
      <dgm:t>
        <a:bodyPr/>
        <a:lstStyle/>
        <a:p>
          <a:endParaRPr lang="en-US"/>
        </a:p>
      </dgm:t>
    </dgm:pt>
    <dgm:pt modelId="{A8E809EE-5132-47A8-ABCF-CF575CBAB5EF}" type="sibTrans" cxnId="{8248A7C3-F7A2-44FA-8A21-86D680169A8E}">
      <dgm:prSet/>
      <dgm:spPr/>
      <dgm:t>
        <a:bodyPr/>
        <a:lstStyle/>
        <a:p>
          <a:endParaRPr lang="en-US"/>
        </a:p>
      </dgm:t>
    </dgm:pt>
    <dgm:pt modelId="{3A72D8CA-D4BC-44FD-9FE2-31BC518F3ED7}">
      <dgm:prSet/>
      <dgm:spPr/>
      <dgm:t>
        <a:bodyPr/>
        <a:lstStyle/>
        <a:p>
          <a:pPr>
            <a:spcBef>
              <a:spcPts val="1200"/>
            </a:spcBef>
            <a:spcAft>
              <a:spcPts val="1200"/>
            </a:spcAft>
          </a:pPr>
          <a:r>
            <a:rPr lang="en-US" dirty="0"/>
            <a:t>Define clear objectives and functionalities for the Online Food Ordering System, emphasizing the quality food at doorstep with efficient time.</a:t>
          </a:r>
        </a:p>
      </dgm:t>
    </dgm:pt>
    <dgm:pt modelId="{BB4AB422-D3E9-4865-A83A-69E20EE0C865}" type="parTrans" cxnId="{AC23B6D2-03F2-4535-AB8F-25DCE3E59000}">
      <dgm:prSet/>
      <dgm:spPr/>
      <dgm:t>
        <a:bodyPr/>
        <a:lstStyle/>
        <a:p>
          <a:endParaRPr lang="en-US"/>
        </a:p>
      </dgm:t>
    </dgm:pt>
    <dgm:pt modelId="{FD852FBA-EC48-4BB5-8441-9366246A4EB4}" type="sibTrans" cxnId="{AC23B6D2-03F2-4535-AB8F-25DCE3E59000}">
      <dgm:prSet/>
      <dgm:spPr/>
      <dgm:t>
        <a:bodyPr/>
        <a:lstStyle/>
        <a:p>
          <a:endParaRPr lang="en-US"/>
        </a:p>
      </dgm:t>
    </dgm:pt>
    <dgm:pt modelId="{FCE08831-C456-42E2-8A69-DA75A6779007}">
      <dgm:prSet/>
      <dgm:spPr/>
      <dgm:t>
        <a:bodyPr/>
        <a:lstStyle/>
        <a:p>
          <a:pPr>
            <a:spcBef>
              <a:spcPts val="1200"/>
            </a:spcBef>
            <a:spcAft>
              <a:spcPts val="1200"/>
            </a:spcAft>
          </a:pPr>
          <a:r>
            <a:rPr lang="en-US" dirty="0"/>
            <a:t>Identify target user demographics, preferences, and pain points to tailor the app accordingly.</a:t>
          </a:r>
        </a:p>
      </dgm:t>
    </dgm:pt>
    <dgm:pt modelId="{AC6E8B7A-81EE-4101-B2E2-53AE8E88BAD0}" type="parTrans" cxnId="{8B36C2DA-AF5D-4964-AC8C-32E5865940F4}">
      <dgm:prSet/>
      <dgm:spPr/>
      <dgm:t>
        <a:bodyPr/>
        <a:lstStyle/>
        <a:p>
          <a:endParaRPr lang="en-US"/>
        </a:p>
      </dgm:t>
    </dgm:pt>
    <dgm:pt modelId="{078EE066-83E5-4E8F-B9B7-C8698EE487DA}" type="sibTrans" cxnId="{8B36C2DA-AF5D-4964-AC8C-32E5865940F4}">
      <dgm:prSet/>
      <dgm:spPr/>
      <dgm:t>
        <a:bodyPr/>
        <a:lstStyle/>
        <a:p>
          <a:endParaRPr lang="en-US"/>
        </a:p>
      </dgm:t>
    </dgm:pt>
    <dgm:pt modelId="{9A10E868-C3A1-4D88-B0E6-FE7F45049BDD}">
      <dgm:prSet/>
      <dgm:spPr/>
      <dgm:t>
        <a:bodyPr/>
        <a:lstStyle/>
        <a:p>
          <a:pPr>
            <a:defRPr b="1"/>
          </a:pPr>
          <a:r>
            <a:rPr lang="en-US" b="1" dirty="0"/>
            <a:t>Technology Stack Selection:</a:t>
          </a:r>
          <a:endParaRPr lang="en-US" dirty="0"/>
        </a:p>
      </dgm:t>
    </dgm:pt>
    <dgm:pt modelId="{24505125-D5B4-4F33-A72F-9AD132DCD5B5}" type="parTrans" cxnId="{E84ED240-ED07-4A80-82B0-96B9B73CEF1D}">
      <dgm:prSet/>
      <dgm:spPr/>
      <dgm:t>
        <a:bodyPr/>
        <a:lstStyle/>
        <a:p>
          <a:endParaRPr lang="en-US"/>
        </a:p>
      </dgm:t>
    </dgm:pt>
    <dgm:pt modelId="{FFD4DDE6-C9FF-4254-9974-018055BCC662}" type="sibTrans" cxnId="{E84ED240-ED07-4A80-82B0-96B9B73CEF1D}">
      <dgm:prSet/>
      <dgm:spPr/>
      <dgm:t>
        <a:bodyPr/>
        <a:lstStyle/>
        <a:p>
          <a:endParaRPr lang="en-US"/>
        </a:p>
      </dgm:t>
    </dgm:pt>
    <dgm:pt modelId="{F752946E-AB03-488E-B4D3-D4B0233F1F69}">
      <dgm:prSet/>
      <dgm:spPr/>
      <dgm:t>
        <a:bodyPr/>
        <a:lstStyle/>
        <a:p>
          <a:pPr>
            <a:spcBef>
              <a:spcPts val="1200"/>
            </a:spcBef>
            <a:spcAft>
              <a:spcPts val="1200"/>
            </a:spcAft>
          </a:pPr>
          <a:r>
            <a:rPr lang="en-US" dirty="0"/>
            <a:t>Choose appropriate technologies and frameworks for Web Application development, ensuring scalability, performance, and compatibility.</a:t>
          </a:r>
        </a:p>
      </dgm:t>
    </dgm:pt>
    <dgm:pt modelId="{EA8862F7-0BF3-44FE-A7BC-80FA73E9DF82}" type="parTrans" cxnId="{B5BC2EB0-0DD4-4C1E-B308-92D4E44E52B8}">
      <dgm:prSet/>
      <dgm:spPr/>
      <dgm:t>
        <a:bodyPr/>
        <a:lstStyle/>
        <a:p>
          <a:endParaRPr lang="en-US"/>
        </a:p>
      </dgm:t>
    </dgm:pt>
    <dgm:pt modelId="{C95E0EEC-7E5A-41F0-B9E7-9FCFA7CC3726}" type="sibTrans" cxnId="{B5BC2EB0-0DD4-4C1E-B308-92D4E44E52B8}">
      <dgm:prSet/>
      <dgm:spPr/>
      <dgm:t>
        <a:bodyPr/>
        <a:lstStyle/>
        <a:p>
          <a:endParaRPr lang="en-US"/>
        </a:p>
      </dgm:t>
    </dgm:pt>
    <dgm:pt modelId="{1E2CD7CC-4413-4A69-ACA9-353F4DEB6EE6}">
      <dgm:prSet/>
      <dgm:spPr/>
      <dgm:t>
        <a:bodyPr/>
        <a:lstStyle/>
        <a:p>
          <a:pPr>
            <a:spcBef>
              <a:spcPts val="1200"/>
            </a:spcBef>
            <a:spcAft>
              <a:spcPts val="1200"/>
            </a:spcAft>
          </a:pPr>
          <a:r>
            <a:rPr lang="en-US" dirty="0"/>
            <a:t>I used the MERN Stack for development of my application.</a:t>
          </a:r>
        </a:p>
      </dgm:t>
    </dgm:pt>
    <dgm:pt modelId="{B574B785-0FBA-4BB9-AD04-846726243789}" type="parTrans" cxnId="{88D45918-DF3B-463F-A41E-7BBA6AF7D99D}">
      <dgm:prSet/>
      <dgm:spPr/>
      <dgm:t>
        <a:bodyPr/>
        <a:lstStyle/>
        <a:p>
          <a:endParaRPr lang="en-US"/>
        </a:p>
      </dgm:t>
    </dgm:pt>
    <dgm:pt modelId="{C4F8E7B2-35BB-4E6B-BE27-CCE3E4C295A1}" type="sibTrans" cxnId="{88D45918-DF3B-463F-A41E-7BBA6AF7D99D}">
      <dgm:prSet/>
      <dgm:spPr/>
      <dgm:t>
        <a:bodyPr/>
        <a:lstStyle/>
        <a:p>
          <a:endParaRPr lang="en-US"/>
        </a:p>
      </dgm:t>
    </dgm:pt>
    <dgm:pt modelId="{749110A0-5225-4436-B750-AB635904B09E}">
      <dgm:prSet/>
      <dgm:spPr/>
      <dgm:t>
        <a:bodyPr/>
        <a:lstStyle/>
        <a:p>
          <a:pPr>
            <a:spcBef>
              <a:spcPct val="0"/>
            </a:spcBef>
            <a:spcAft>
              <a:spcPct val="35000"/>
            </a:spcAft>
          </a:pPr>
          <a:r>
            <a:rPr lang="en-US" dirty="0"/>
            <a:t>Leverage tools such as Visual Studio for efficient coding and debugging.</a:t>
          </a:r>
        </a:p>
      </dgm:t>
    </dgm:pt>
    <dgm:pt modelId="{89174F5F-43F0-4253-893C-9890DEA225D2}" type="parTrans" cxnId="{25F8D6ED-E12F-4EE7-89CD-4953EEAB3569}">
      <dgm:prSet/>
      <dgm:spPr/>
      <dgm:t>
        <a:bodyPr/>
        <a:lstStyle/>
        <a:p>
          <a:endParaRPr lang="en-US"/>
        </a:p>
      </dgm:t>
    </dgm:pt>
    <dgm:pt modelId="{2289562E-E661-43ED-9615-E039A48071D8}" type="sibTrans" cxnId="{25F8D6ED-E12F-4EE7-89CD-4953EEAB3569}">
      <dgm:prSet/>
      <dgm:spPr/>
      <dgm:t>
        <a:bodyPr/>
        <a:lstStyle/>
        <a:p>
          <a:endParaRPr lang="en-US"/>
        </a:p>
      </dgm:t>
    </dgm:pt>
    <dgm:pt modelId="{CDAE21B7-29CE-4309-95E5-AD24FC53E42D}">
      <dgm:prSet/>
      <dgm:spPr/>
      <dgm:t>
        <a:bodyPr/>
        <a:lstStyle/>
        <a:p>
          <a:pPr>
            <a:defRPr b="1"/>
          </a:pPr>
          <a:r>
            <a:rPr lang="en-US" b="1" dirty="0"/>
            <a:t>Database:</a:t>
          </a:r>
          <a:endParaRPr lang="en-US" dirty="0"/>
        </a:p>
      </dgm:t>
    </dgm:pt>
    <dgm:pt modelId="{5E383618-1751-40A5-B7D8-8A8939E5F859}" type="parTrans" cxnId="{D2619D6B-4F0B-46C7-B387-2D0A46203901}">
      <dgm:prSet/>
      <dgm:spPr/>
      <dgm:t>
        <a:bodyPr/>
        <a:lstStyle/>
        <a:p>
          <a:endParaRPr lang="en-US"/>
        </a:p>
      </dgm:t>
    </dgm:pt>
    <dgm:pt modelId="{0140CA81-88AB-4BA9-B97B-9F6D1310AB1C}" type="sibTrans" cxnId="{D2619D6B-4F0B-46C7-B387-2D0A46203901}">
      <dgm:prSet/>
      <dgm:spPr/>
      <dgm:t>
        <a:bodyPr/>
        <a:lstStyle/>
        <a:p>
          <a:endParaRPr lang="en-US"/>
        </a:p>
      </dgm:t>
    </dgm:pt>
    <dgm:pt modelId="{29437CF4-F4AA-4901-A5CA-4DE4C6E8F3A0}">
      <dgm:prSet/>
      <dgm:spPr/>
      <dgm:t>
        <a:bodyPr/>
        <a:lstStyle/>
        <a:p>
          <a:r>
            <a:rPr lang="en-US" dirty="0"/>
            <a:t>Create a database using the MongoDB Atlas and connect to the application using the mongoose library of Node.js.</a:t>
          </a:r>
        </a:p>
      </dgm:t>
    </dgm:pt>
    <dgm:pt modelId="{1546FE9A-E132-4496-B339-97D1AA85B786}" type="parTrans" cxnId="{59025B03-FF90-47EA-B083-6603D52FEA84}">
      <dgm:prSet/>
      <dgm:spPr/>
      <dgm:t>
        <a:bodyPr/>
        <a:lstStyle/>
        <a:p>
          <a:endParaRPr lang="en-US"/>
        </a:p>
      </dgm:t>
    </dgm:pt>
    <dgm:pt modelId="{C1E639B2-C427-4415-ABBE-E10DFFAFC20C}" type="sibTrans" cxnId="{59025B03-FF90-47EA-B083-6603D52FEA84}">
      <dgm:prSet/>
      <dgm:spPr/>
      <dgm:t>
        <a:bodyPr/>
        <a:lstStyle/>
        <a:p>
          <a:endParaRPr lang="en-US"/>
        </a:p>
      </dgm:t>
    </dgm:pt>
    <dgm:pt modelId="{D1C71979-F2D5-46FA-9A40-F0BDB23BE3BC}" type="pres">
      <dgm:prSet presAssocID="{FC80A065-702B-42D5-B219-111C43E9AE2C}" presName="root" presStyleCnt="0">
        <dgm:presLayoutVars>
          <dgm:dir/>
          <dgm:resizeHandles val="exact"/>
        </dgm:presLayoutVars>
      </dgm:prSet>
      <dgm:spPr/>
    </dgm:pt>
    <dgm:pt modelId="{58D2B7C4-86BE-47A0-834B-24AC9332028B}" type="pres">
      <dgm:prSet presAssocID="{40115B40-3CB9-45DB-8211-3BB3888B3643}" presName="compNode" presStyleCnt="0"/>
      <dgm:spPr/>
    </dgm:pt>
    <dgm:pt modelId="{D1F86D57-FBCF-4D31-9B85-E9120277A1FC}" type="pres">
      <dgm:prSet presAssocID="{40115B40-3CB9-45DB-8211-3BB3888B364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31AE6730-E1AC-495E-8C7F-01FF5EA85A63}" type="pres">
      <dgm:prSet presAssocID="{40115B40-3CB9-45DB-8211-3BB3888B3643}" presName="iconSpace" presStyleCnt="0"/>
      <dgm:spPr/>
    </dgm:pt>
    <dgm:pt modelId="{225C0615-06A5-4B5E-80BD-D0515632CDFB}" type="pres">
      <dgm:prSet presAssocID="{40115B40-3CB9-45DB-8211-3BB3888B3643}" presName="parTx" presStyleLbl="revTx" presStyleIdx="0" presStyleCnt="6">
        <dgm:presLayoutVars>
          <dgm:chMax val="0"/>
          <dgm:chPref val="0"/>
        </dgm:presLayoutVars>
      </dgm:prSet>
      <dgm:spPr/>
    </dgm:pt>
    <dgm:pt modelId="{964EACE2-C88B-46E4-A376-A7CFF4BC6F07}" type="pres">
      <dgm:prSet presAssocID="{40115B40-3CB9-45DB-8211-3BB3888B3643}" presName="txSpace" presStyleCnt="0"/>
      <dgm:spPr/>
    </dgm:pt>
    <dgm:pt modelId="{372B74D6-35D9-47E1-BE6A-0A0BF2F4D4E3}" type="pres">
      <dgm:prSet presAssocID="{40115B40-3CB9-45DB-8211-3BB3888B3643}" presName="desTx" presStyleLbl="revTx" presStyleIdx="1" presStyleCnt="6" custScaleX="110035" custScaleY="99515">
        <dgm:presLayoutVars/>
      </dgm:prSet>
      <dgm:spPr/>
    </dgm:pt>
    <dgm:pt modelId="{E49EBB81-A824-4F2E-B339-A7B025E50EEE}" type="pres">
      <dgm:prSet presAssocID="{A8E809EE-5132-47A8-ABCF-CF575CBAB5EF}" presName="sibTrans" presStyleCnt="0"/>
      <dgm:spPr/>
    </dgm:pt>
    <dgm:pt modelId="{C5FF1EC4-CB28-4972-AB75-C6CE79103EF5}" type="pres">
      <dgm:prSet presAssocID="{9A10E868-C3A1-4D88-B0E6-FE7F45049BDD}" presName="compNode" presStyleCnt="0"/>
      <dgm:spPr/>
    </dgm:pt>
    <dgm:pt modelId="{FF269AA6-A22B-49E1-97DD-E654399EB812}" type="pres">
      <dgm:prSet presAssocID="{9A10E868-C3A1-4D88-B0E6-FE7F45049B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B6ADBD27-74FD-45B3-9661-024DADF24856}" type="pres">
      <dgm:prSet presAssocID="{9A10E868-C3A1-4D88-B0E6-FE7F45049BDD}" presName="iconSpace" presStyleCnt="0"/>
      <dgm:spPr/>
    </dgm:pt>
    <dgm:pt modelId="{F90CD151-CB73-41A4-AF5E-F4BAF2295C6F}" type="pres">
      <dgm:prSet presAssocID="{9A10E868-C3A1-4D88-B0E6-FE7F45049BDD}" presName="parTx" presStyleLbl="revTx" presStyleIdx="2" presStyleCnt="6">
        <dgm:presLayoutVars>
          <dgm:chMax val="0"/>
          <dgm:chPref val="0"/>
        </dgm:presLayoutVars>
      </dgm:prSet>
      <dgm:spPr/>
    </dgm:pt>
    <dgm:pt modelId="{1B2F3658-28B8-4A21-93A5-82FBA00A6BC8}" type="pres">
      <dgm:prSet presAssocID="{9A10E868-C3A1-4D88-B0E6-FE7F45049BDD}" presName="txSpace" presStyleCnt="0"/>
      <dgm:spPr/>
    </dgm:pt>
    <dgm:pt modelId="{DFDA08BE-E6EA-45DC-AE64-6694A7B66562}" type="pres">
      <dgm:prSet presAssocID="{9A10E868-C3A1-4D88-B0E6-FE7F45049BDD}" presName="desTx" presStyleLbl="revTx" presStyleIdx="3" presStyleCnt="6" custLinFactNeighborX="3325" custLinFactNeighborY="2106">
        <dgm:presLayoutVars/>
      </dgm:prSet>
      <dgm:spPr/>
    </dgm:pt>
    <dgm:pt modelId="{73C28972-A990-4F46-9CAB-C98657B2E916}" type="pres">
      <dgm:prSet presAssocID="{FFD4DDE6-C9FF-4254-9974-018055BCC662}" presName="sibTrans" presStyleCnt="0"/>
      <dgm:spPr/>
    </dgm:pt>
    <dgm:pt modelId="{38D4F0F5-23DA-461D-9E6E-9CD158A7748D}" type="pres">
      <dgm:prSet presAssocID="{CDAE21B7-29CE-4309-95E5-AD24FC53E42D}" presName="compNode" presStyleCnt="0"/>
      <dgm:spPr/>
    </dgm:pt>
    <dgm:pt modelId="{ADE769C6-9947-4EC7-BD71-8507FE1E9C9B}" type="pres">
      <dgm:prSet presAssocID="{CDAE21B7-29CE-4309-95E5-AD24FC53E42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F586E0E-48CF-4399-AFCC-4C9A5B6EA716}" type="pres">
      <dgm:prSet presAssocID="{CDAE21B7-29CE-4309-95E5-AD24FC53E42D}" presName="iconSpace" presStyleCnt="0"/>
      <dgm:spPr/>
    </dgm:pt>
    <dgm:pt modelId="{0AF02448-B1E4-4663-95AD-F5F0D476D1C2}" type="pres">
      <dgm:prSet presAssocID="{CDAE21B7-29CE-4309-95E5-AD24FC53E42D}" presName="parTx" presStyleLbl="revTx" presStyleIdx="4" presStyleCnt="6">
        <dgm:presLayoutVars>
          <dgm:chMax val="0"/>
          <dgm:chPref val="0"/>
        </dgm:presLayoutVars>
      </dgm:prSet>
      <dgm:spPr/>
    </dgm:pt>
    <dgm:pt modelId="{C01F5DB2-B074-4B02-95B1-290486F45A61}" type="pres">
      <dgm:prSet presAssocID="{CDAE21B7-29CE-4309-95E5-AD24FC53E42D}" presName="txSpace" presStyleCnt="0"/>
      <dgm:spPr/>
    </dgm:pt>
    <dgm:pt modelId="{CD3AF6B7-D41A-4398-8806-B9A533DF0943}" type="pres">
      <dgm:prSet presAssocID="{CDAE21B7-29CE-4309-95E5-AD24FC53E42D}" presName="desTx" presStyleLbl="revTx" presStyleIdx="5" presStyleCnt="6">
        <dgm:presLayoutVars/>
      </dgm:prSet>
      <dgm:spPr/>
    </dgm:pt>
  </dgm:ptLst>
  <dgm:cxnLst>
    <dgm:cxn modelId="{59025B03-FF90-47EA-B083-6603D52FEA84}" srcId="{CDAE21B7-29CE-4309-95E5-AD24FC53E42D}" destId="{29437CF4-F4AA-4901-A5CA-4DE4C6E8F3A0}" srcOrd="0" destOrd="0" parTransId="{1546FE9A-E132-4496-B339-97D1AA85B786}" sibTransId="{C1E639B2-C427-4415-ABBE-E10DFFAFC20C}"/>
    <dgm:cxn modelId="{B3065209-01A6-4E3D-91F8-119A23C617C1}" type="presOf" srcId="{749110A0-5225-4436-B750-AB635904B09E}" destId="{DFDA08BE-E6EA-45DC-AE64-6694A7B66562}" srcOrd="0" destOrd="2" presId="urn:microsoft.com/office/officeart/2018/5/layout/CenteredIconLabelDescriptionList"/>
    <dgm:cxn modelId="{BF475E0E-3E8C-4D86-B464-3508BDD66E1A}" type="presOf" srcId="{29437CF4-F4AA-4901-A5CA-4DE4C6E8F3A0}" destId="{CD3AF6B7-D41A-4398-8806-B9A533DF0943}" srcOrd="0" destOrd="0" presId="urn:microsoft.com/office/officeart/2018/5/layout/CenteredIconLabelDescriptionList"/>
    <dgm:cxn modelId="{C306D212-5DC9-4E31-A3D4-8BDA904F0797}" type="presOf" srcId="{CDAE21B7-29CE-4309-95E5-AD24FC53E42D}" destId="{0AF02448-B1E4-4663-95AD-F5F0D476D1C2}" srcOrd="0" destOrd="0" presId="urn:microsoft.com/office/officeart/2018/5/layout/CenteredIconLabelDescriptionList"/>
    <dgm:cxn modelId="{88D45918-DF3B-463F-A41E-7BBA6AF7D99D}" srcId="{9A10E868-C3A1-4D88-B0E6-FE7F45049BDD}" destId="{1E2CD7CC-4413-4A69-ACA9-353F4DEB6EE6}" srcOrd="1" destOrd="0" parTransId="{B574B785-0FBA-4BB9-AD04-846726243789}" sibTransId="{C4F8E7B2-35BB-4E6B-BE27-CCE3E4C295A1}"/>
    <dgm:cxn modelId="{7792422C-3836-4D7A-95F2-3E8DEDFF94A5}" type="presOf" srcId="{FC80A065-702B-42D5-B219-111C43E9AE2C}" destId="{D1C71979-F2D5-46FA-9A40-F0BDB23BE3BC}" srcOrd="0" destOrd="0" presId="urn:microsoft.com/office/officeart/2018/5/layout/CenteredIconLabelDescriptionList"/>
    <dgm:cxn modelId="{E84ED240-ED07-4A80-82B0-96B9B73CEF1D}" srcId="{FC80A065-702B-42D5-B219-111C43E9AE2C}" destId="{9A10E868-C3A1-4D88-B0E6-FE7F45049BDD}" srcOrd="1" destOrd="0" parTransId="{24505125-D5B4-4F33-A72F-9AD132DCD5B5}" sibTransId="{FFD4DDE6-C9FF-4254-9974-018055BCC662}"/>
    <dgm:cxn modelId="{A8257749-2816-4435-A2FE-901EC7B72DFD}" type="presOf" srcId="{40115B40-3CB9-45DB-8211-3BB3888B3643}" destId="{225C0615-06A5-4B5E-80BD-D0515632CDFB}" srcOrd="0" destOrd="0" presId="urn:microsoft.com/office/officeart/2018/5/layout/CenteredIconLabelDescriptionList"/>
    <dgm:cxn modelId="{D2619D6B-4F0B-46C7-B387-2D0A46203901}" srcId="{FC80A065-702B-42D5-B219-111C43E9AE2C}" destId="{CDAE21B7-29CE-4309-95E5-AD24FC53E42D}" srcOrd="2" destOrd="0" parTransId="{5E383618-1751-40A5-B7D8-8A8939E5F859}" sibTransId="{0140CA81-88AB-4BA9-B97B-9F6D1310AB1C}"/>
    <dgm:cxn modelId="{AE3B377F-03C0-4E9C-9374-EB3739119455}" type="presOf" srcId="{3A72D8CA-D4BC-44FD-9FE2-31BC518F3ED7}" destId="{372B74D6-35D9-47E1-BE6A-0A0BF2F4D4E3}" srcOrd="0" destOrd="0" presId="urn:microsoft.com/office/officeart/2018/5/layout/CenteredIconLabelDescriptionList"/>
    <dgm:cxn modelId="{124D31AC-F703-4D4F-AD92-02907A7C7637}" type="presOf" srcId="{9A10E868-C3A1-4D88-B0E6-FE7F45049BDD}" destId="{F90CD151-CB73-41A4-AF5E-F4BAF2295C6F}" srcOrd="0" destOrd="0" presId="urn:microsoft.com/office/officeart/2018/5/layout/CenteredIconLabelDescriptionList"/>
    <dgm:cxn modelId="{B5BC2EB0-0DD4-4C1E-B308-92D4E44E52B8}" srcId="{9A10E868-C3A1-4D88-B0E6-FE7F45049BDD}" destId="{F752946E-AB03-488E-B4D3-D4B0233F1F69}" srcOrd="0" destOrd="0" parTransId="{EA8862F7-0BF3-44FE-A7BC-80FA73E9DF82}" sibTransId="{C95E0EEC-7E5A-41F0-B9E7-9FCFA7CC3726}"/>
    <dgm:cxn modelId="{1C19ADB2-D0F9-420D-A322-9E6934C6E903}" type="presOf" srcId="{1E2CD7CC-4413-4A69-ACA9-353F4DEB6EE6}" destId="{DFDA08BE-E6EA-45DC-AE64-6694A7B66562}" srcOrd="0" destOrd="1" presId="urn:microsoft.com/office/officeart/2018/5/layout/CenteredIconLabelDescriptionList"/>
    <dgm:cxn modelId="{8248A7C3-F7A2-44FA-8A21-86D680169A8E}" srcId="{FC80A065-702B-42D5-B219-111C43E9AE2C}" destId="{40115B40-3CB9-45DB-8211-3BB3888B3643}" srcOrd="0" destOrd="0" parTransId="{3B8BC36C-8B22-49C8-89AC-5ABC309B8090}" sibTransId="{A8E809EE-5132-47A8-ABCF-CF575CBAB5EF}"/>
    <dgm:cxn modelId="{E62CFCC9-C691-4F86-82F4-9C2895D1BC9C}" type="presOf" srcId="{FCE08831-C456-42E2-8A69-DA75A6779007}" destId="{372B74D6-35D9-47E1-BE6A-0A0BF2F4D4E3}" srcOrd="0" destOrd="1" presId="urn:microsoft.com/office/officeart/2018/5/layout/CenteredIconLabelDescriptionList"/>
    <dgm:cxn modelId="{AC23B6D2-03F2-4535-AB8F-25DCE3E59000}" srcId="{40115B40-3CB9-45DB-8211-3BB3888B3643}" destId="{3A72D8CA-D4BC-44FD-9FE2-31BC518F3ED7}" srcOrd="0" destOrd="0" parTransId="{BB4AB422-D3E9-4865-A83A-69E20EE0C865}" sibTransId="{FD852FBA-EC48-4BB5-8441-9366246A4EB4}"/>
    <dgm:cxn modelId="{8B36C2DA-AF5D-4964-AC8C-32E5865940F4}" srcId="{40115B40-3CB9-45DB-8211-3BB3888B3643}" destId="{FCE08831-C456-42E2-8A69-DA75A6779007}" srcOrd="1" destOrd="0" parTransId="{AC6E8B7A-81EE-4101-B2E2-53AE8E88BAD0}" sibTransId="{078EE066-83E5-4E8F-B9B7-C8698EE487DA}"/>
    <dgm:cxn modelId="{B7C206DB-692C-4845-ADF8-A5A59DEACE22}" type="presOf" srcId="{F752946E-AB03-488E-B4D3-D4B0233F1F69}" destId="{DFDA08BE-E6EA-45DC-AE64-6694A7B66562}" srcOrd="0" destOrd="0" presId="urn:microsoft.com/office/officeart/2018/5/layout/CenteredIconLabelDescriptionList"/>
    <dgm:cxn modelId="{25F8D6ED-E12F-4EE7-89CD-4953EEAB3569}" srcId="{9A10E868-C3A1-4D88-B0E6-FE7F45049BDD}" destId="{749110A0-5225-4436-B750-AB635904B09E}" srcOrd="2" destOrd="0" parTransId="{89174F5F-43F0-4253-893C-9890DEA225D2}" sibTransId="{2289562E-E661-43ED-9615-E039A48071D8}"/>
    <dgm:cxn modelId="{9DE5FEEA-FEED-4B41-998F-A20C2C237B52}" type="presParOf" srcId="{D1C71979-F2D5-46FA-9A40-F0BDB23BE3BC}" destId="{58D2B7C4-86BE-47A0-834B-24AC9332028B}" srcOrd="0" destOrd="0" presId="urn:microsoft.com/office/officeart/2018/5/layout/CenteredIconLabelDescriptionList"/>
    <dgm:cxn modelId="{299C160B-96CE-4FC4-87C6-AE7AD40FFDF8}" type="presParOf" srcId="{58D2B7C4-86BE-47A0-834B-24AC9332028B}" destId="{D1F86D57-FBCF-4D31-9B85-E9120277A1FC}" srcOrd="0" destOrd="0" presId="urn:microsoft.com/office/officeart/2018/5/layout/CenteredIconLabelDescriptionList"/>
    <dgm:cxn modelId="{72992232-F433-48C3-9E05-81705330ED0A}" type="presParOf" srcId="{58D2B7C4-86BE-47A0-834B-24AC9332028B}" destId="{31AE6730-E1AC-495E-8C7F-01FF5EA85A63}" srcOrd="1" destOrd="0" presId="urn:microsoft.com/office/officeart/2018/5/layout/CenteredIconLabelDescriptionList"/>
    <dgm:cxn modelId="{1ED3BE5D-880D-496B-922A-A5836CA2E5DD}" type="presParOf" srcId="{58D2B7C4-86BE-47A0-834B-24AC9332028B}" destId="{225C0615-06A5-4B5E-80BD-D0515632CDFB}" srcOrd="2" destOrd="0" presId="urn:microsoft.com/office/officeart/2018/5/layout/CenteredIconLabelDescriptionList"/>
    <dgm:cxn modelId="{5F7B5DB1-45F0-49B3-B4FE-A9B1A3A98178}" type="presParOf" srcId="{58D2B7C4-86BE-47A0-834B-24AC9332028B}" destId="{964EACE2-C88B-46E4-A376-A7CFF4BC6F07}" srcOrd="3" destOrd="0" presId="urn:microsoft.com/office/officeart/2018/5/layout/CenteredIconLabelDescriptionList"/>
    <dgm:cxn modelId="{185C2955-8410-4268-A94F-C20E56BF5871}" type="presParOf" srcId="{58D2B7C4-86BE-47A0-834B-24AC9332028B}" destId="{372B74D6-35D9-47E1-BE6A-0A0BF2F4D4E3}" srcOrd="4" destOrd="0" presId="urn:microsoft.com/office/officeart/2018/5/layout/CenteredIconLabelDescriptionList"/>
    <dgm:cxn modelId="{6092F6EC-5D12-410C-B780-9D1CC0C6216E}" type="presParOf" srcId="{D1C71979-F2D5-46FA-9A40-F0BDB23BE3BC}" destId="{E49EBB81-A824-4F2E-B339-A7B025E50EEE}" srcOrd="1" destOrd="0" presId="urn:microsoft.com/office/officeart/2018/5/layout/CenteredIconLabelDescriptionList"/>
    <dgm:cxn modelId="{2B171909-C5F5-46EE-8EFE-4A9624FA265C}" type="presParOf" srcId="{D1C71979-F2D5-46FA-9A40-F0BDB23BE3BC}" destId="{C5FF1EC4-CB28-4972-AB75-C6CE79103EF5}" srcOrd="2" destOrd="0" presId="urn:microsoft.com/office/officeart/2018/5/layout/CenteredIconLabelDescriptionList"/>
    <dgm:cxn modelId="{6D1F818E-0821-4C92-A3C1-DB96F3440BDA}" type="presParOf" srcId="{C5FF1EC4-CB28-4972-AB75-C6CE79103EF5}" destId="{FF269AA6-A22B-49E1-97DD-E654399EB812}" srcOrd="0" destOrd="0" presId="urn:microsoft.com/office/officeart/2018/5/layout/CenteredIconLabelDescriptionList"/>
    <dgm:cxn modelId="{D5C09DB8-97C3-4046-84BE-E52278EDFFD3}" type="presParOf" srcId="{C5FF1EC4-CB28-4972-AB75-C6CE79103EF5}" destId="{B6ADBD27-74FD-45B3-9661-024DADF24856}" srcOrd="1" destOrd="0" presId="urn:microsoft.com/office/officeart/2018/5/layout/CenteredIconLabelDescriptionList"/>
    <dgm:cxn modelId="{DD381EC4-6039-46ED-A5E3-2829D5E20D6C}" type="presParOf" srcId="{C5FF1EC4-CB28-4972-AB75-C6CE79103EF5}" destId="{F90CD151-CB73-41A4-AF5E-F4BAF2295C6F}" srcOrd="2" destOrd="0" presId="urn:microsoft.com/office/officeart/2018/5/layout/CenteredIconLabelDescriptionList"/>
    <dgm:cxn modelId="{F39104FD-7048-4704-9E7C-664CC2948DA9}" type="presParOf" srcId="{C5FF1EC4-CB28-4972-AB75-C6CE79103EF5}" destId="{1B2F3658-28B8-4A21-93A5-82FBA00A6BC8}" srcOrd="3" destOrd="0" presId="urn:microsoft.com/office/officeart/2018/5/layout/CenteredIconLabelDescriptionList"/>
    <dgm:cxn modelId="{91D32379-CFD3-4508-A677-F833103B758C}" type="presParOf" srcId="{C5FF1EC4-CB28-4972-AB75-C6CE79103EF5}" destId="{DFDA08BE-E6EA-45DC-AE64-6694A7B66562}" srcOrd="4" destOrd="0" presId="urn:microsoft.com/office/officeart/2018/5/layout/CenteredIconLabelDescriptionList"/>
    <dgm:cxn modelId="{8FB3CB3C-0BCA-422B-A3EC-B1B2227550A3}" type="presParOf" srcId="{D1C71979-F2D5-46FA-9A40-F0BDB23BE3BC}" destId="{73C28972-A990-4F46-9CAB-C98657B2E916}" srcOrd="3" destOrd="0" presId="urn:microsoft.com/office/officeart/2018/5/layout/CenteredIconLabelDescriptionList"/>
    <dgm:cxn modelId="{E5208A2A-F784-48CD-8C72-2C3F20EE6BA9}" type="presParOf" srcId="{D1C71979-F2D5-46FA-9A40-F0BDB23BE3BC}" destId="{38D4F0F5-23DA-461D-9E6E-9CD158A7748D}" srcOrd="4" destOrd="0" presId="urn:microsoft.com/office/officeart/2018/5/layout/CenteredIconLabelDescriptionList"/>
    <dgm:cxn modelId="{6D6FCFB3-82A7-46E7-8DCB-2739D60A73D4}" type="presParOf" srcId="{38D4F0F5-23DA-461D-9E6E-9CD158A7748D}" destId="{ADE769C6-9947-4EC7-BD71-8507FE1E9C9B}" srcOrd="0" destOrd="0" presId="urn:microsoft.com/office/officeart/2018/5/layout/CenteredIconLabelDescriptionList"/>
    <dgm:cxn modelId="{9E923B39-A8B5-44A2-AB07-D2870D441FAF}" type="presParOf" srcId="{38D4F0F5-23DA-461D-9E6E-9CD158A7748D}" destId="{3F586E0E-48CF-4399-AFCC-4C9A5B6EA716}" srcOrd="1" destOrd="0" presId="urn:microsoft.com/office/officeart/2018/5/layout/CenteredIconLabelDescriptionList"/>
    <dgm:cxn modelId="{B72EB31E-2CE6-45BE-91CD-798DCA698226}" type="presParOf" srcId="{38D4F0F5-23DA-461D-9E6E-9CD158A7748D}" destId="{0AF02448-B1E4-4663-95AD-F5F0D476D1C2}" srcOrd="2" destOrd="0" presId="urn:microsoft.com/office/officeart/2018/5/layout/CenteredIconLabelDescriptionList"/>
    <dgm:cxn modelId="{47119703-6347-468F-82DA-F3F02A848DC9}" type="presParOf" srcId="{38D4F0F5-23DA-461D-9E6E-9CD158A7748D}" destId="{C01F5DB2-B074-4B02-95B1-290486F45A61}" srcOrd="3" destOrd="0" presId="urn:microsoft.com/office/officeart/2018/5/layout/CenteredIconLabelDescriptionList"/>
    <dgm:cxn modelId="{F8C8B21D-D642-4E58-9E74-9D7B6D665186}" type="presParOf" srcId="{38D4F0F5-23DA-461D-9E6E-9CD158A7748D}" destId="{CD3AF6B7-D41A-4398-8806-B9A533DF094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0391B9-4139-4684-BAAD-9214A5A04E05}"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D408E71-20EC-4141-BBE5-E2977600C0AA}">
      <dgm:prSet/>
      <dgm:spPr/>
      <dgm:t>
        <a:bodyPr/>
        <a:lstStyle/>
        <a:p>
          <a:pPr algn="ctr">
            <a:lnSpc>
              <a:spcPct val="100000"/>
            </a:lnSpc>
            <a:defRPr b="1"/>
          </a:pPr>
          <a:r>
            <a:rPr lang="en-US" b="1"/>
            <a:t>Frontend Development:</a:t>
          </a:r>
          <a:endParaRPr lang="en-US"/>
        </a:p>
      </dgm:t>
    </dgm:pt>
    <dgm:pt modelId="{15A6A0C7-AF8C-4664-ADD2-DC40420B2089}" type="parTrans" cxnId="{3E39AF97-3350-49F0-B002-52D9AF0A8BB8}">
      <dgm:prSet/>
      <dgm:spPr/>
      <dgm:t>
        <a:bodyPr/>
        <a:lstStyle/>
        <a:p>
          <a:endParaRPr lang="en-US"/>
        </a:p>
      </dgm:t>
    </dgm:pt>
    <dgm:pt modelId="{80270190-68A8-45C7-8EE4-81F82310B076}" type="sibTrans" cxnId="{3E39AF97-3350-49F0-B002-52D9AF0A8BB8}">
      <dgm:prSet/>
      <dgm:spPr/>
      <dgm:t>
        <a:bodyPr/>
        <a:lstStyle/>
        <a:p>
          <a:endParaRPr lang="en-US"/>
        </a:p>
      </dgm:t>
    </dgm:pt>
    <dgm:pt modelId="{C82229A4-F56F-476B-9451-A4D3D47F2683}">
      <dgm:prSet/>
      <dgm:spPr/>
      <dgm:t>
        <a:bodyPr/>
        <a:lstStyle/>
        <a:p>
          <a:pPr algn="ctr">
            <a:lnSpc>
              <a:spcPct val="100000"/>
            </a:lnSpc>
          </a:pPr>
          <a:r>
            <a:rPr lang="en-US" dirty="0"/>
            <a:t>Implement the Website app's frontend using React.js development tools.</a:t>
          </a:r>
        </a:p>
        <a:p>
          <a:pPr algn="ctr"/>
          <a:endParaRPr lang="en-US" dirty="0"/>
        </a:p>
      </dgm:t>
    </dgm:pt>
    <dgm:pt modelId="{FC4AB240-A06B-49DA-ABE8-429A3EBA8FCE}" type="parTrans" cxnId="{7ECA9B48-3704-4BA4-ABFF-5264B1CBCF2F}">
      <dgm:prSet/>
      <dgm:spPr/>
      <dgm:t>
        <a:bodyPr/>
        <a:lstStyle/>
        <a:p>
          <a:endParaRPr lang="en-US"/>
        </a:p>
      </dgm:t>
    </dgm:pt>
    <dgm:pt modelId="{606349AB-E2C6-4AD4-BDF0-BA8D0B18365E}" type="sibTrans" cxnId="{7ECA9B48-3704-4BA4-ABFF-5264B1CBCF2F}">
      <dgm:prSet/>
      <dgm:spPr/>
      <dgm:t>
        <a:bodyPr/>
        <a:lstStyle/>
        <a:p>
          <a:endParaRPr lang="en-US"/>
        </a:p>
      </dgm:t>
    </dgm:pt>
    <dgm:pt modelId="{8AE121BD-E5B0-47B0-9363-1DBEEB2F3E9F}">
      <dgm:prSet/>
      <dgm:spPr/>
      <dgm:t>
        <a:bodyPr/>
        <a:lstStyle/>
        <a:p>
          <a:pPr algn="ctr">
            <a:lnSpc>
              <a:spcPct val="100000"/>
            </a:lnSpc>
          </a:pPr>
          <a:r>
            <a:rPr lang="en-US" dirty="0"/>
            <a:t>Ensure responsiveness and smooth transitions between app screens, optimizing for various devices using media queries of CSS.</a:t>
          </a:r>
        </a:p>
        <a:p>
          <a:pPr algn="ctr"/>
          <a:endParaRPr lang="en-US" dirty="0"/>
        </a:p>
      </dgm:t>
    </dgm:pt>
    <dgm:pt modelId="{DA07784D-6435-4667-95D9-86D32D7E9558}" type="parTrans" cxnId="{380BBBCD-16F4-4B25-B48F-B080C7662700}">
      <dgm:prSet/>
      <dgm:spPr/>
      <dgm:t>
        <a:bodyPr/>
        <a:lstStyle/>
        <a:p>
          <a:endParaRPr lang="en-US"/>
        </a:p>
      </dgm:t>
    </dgm:pt>
    <dgm:pt modelId="{69693779-0814-4C38-A709-C6FE39AC6D08}" type="sibTrans" cxnId="{380BBBCD-16F4-4B25-B48F-B080C7662700}">
      <dgm:prSet/>
      <dgm:spPr/>
      <dgm:t>
        <a:bodyPr/>
        <a:lstStyle/>
        <a:p>
          <a:endParaRPr lang="en-US"/>
        </a:p>
      </dgm:t>
    </dgm:pt>
    <dgm:pt modelId="{5DD542EC-2419-4C1C-B20A-10A57F2D0511}">
      <dgm:prSet/>
      <dgm:spPr/>
      <dgm:t>
        <a:bodyPr/>
        <a:lstStyle/>
        <a:p>
          <a:pPr algn="ctr">
            <a:lnSpc>
              <a:spcPct val="100000"/>
            </a:lnSpc>
          </a:pPr>
          <a:r>
            <a:rPr lang="en-US" dirty="0"/>
            <a:t>Designing the Application UI with the help of CSS and structure and logics with the help of HTML and JavaScript functions, respectively.</a:t>
          </a:r>
        </a:p>
        <a:p>
          <a:pPr algn="ctr"/>
          <a:endParaRPr lang="en-US" dirty="0"/>
        </a:p>
      </dgm:t>
    </dgm:pt>
    <dgm:pt modelId="{34BCDE00-E7E8-4DCF-AF6D-309D92502D4F}" type="parTrans" cxnId="{DE22C0C8-6A0E-41D4-9BDE-07E79FEBAE56}">
      <dgm:prSet/>
      <dgm:spPr/>
      <dgm:t>
        <a:bodyPr/>
        <a:lstStyle/>
        <a:p>
          <a:endParaRPr lang="en-US"/>
        </a:p>
      </dgm:t>
    </dgm:pt>
    <dgm:pt modelId="{1A3EE4E4-A9A5-4E88-9D05-0D50E38E42F5}" type="sibTrans" cxnId="{DE22C0C8-6A0E-41D4-9BDE-07E79FEBAE56}">
      <dgm:prSet/>
      <dgm:spPr/>
      <dgm:t>
        <a:bodyPr/>
        <a:lstStyle/>
        <a:p>
          <a:endParaRPr lang="en-US"/>
        </a:p>
      </dgm:t>
    </dgm:pt>
    <dgm:pt modelId="{223027E4-E858-4760-ABD8-6CC2DCC8795E}">
      <dgm:prSet/>
      <dgm:spPr/>
      <dgm:t>
        <a:bodyPr/>
        <a:lstStyle/>
        <a:p>
          <a:pPr algn="ctr">
            <a:lnSpc>
              <a:spcPct val="100000"/>
            </a:lnSpc>
          </a:pPr>
          <a:r>
            <a:rPr lang="en-US" dirty="0"/>
            <a:t>Frontend Contains two modes one for the End User’s from where they can order food and another for the admin panel from where admin can manage all the orders and menu items.</a:t>
          </a:r>
        </a:p>
      </dgm:t>
    </dgm:pt>
    <dgm:pt modelId="{2DC0EF31-1BC1-451F-A766-29E100A06ED4}" type="parTrans" cxnId="{834D176B-AEBF-4B91-AB55-CB1CE5CC69DD}">
      <dgm:prSet/>
      <dgm:spPr/>
      <dgm:t>
        <a:bodyPr/>
        <a:lstStyle/>
        <a:p>
          <a:endParaRPr lang="en-US"/>
        </a:p>
      </dgm:t>
    </dgm:pt>
    <dgm:pt modelId="{0AA515BD-3DD8-4F82-B150-BB4C034ACD1C}" type="sibTrans" cxnId="{834D176B-AEBF-4B91-AB55-CB1CE5CC69DD}">
      <dgm:prSet/>
      <dgm:spPr/>
      <dgm:t>
        <a:bodyPr/>
        <a:lstStyle/>
        <a:p>
          <a:endParaRPr lang="en-US"/>
        </a:p>
      </dgm:t>
    </dgm:pt>
    <dgm:pt modelId="{987AE4A7-BE89-4367-BF32-D138F3D9CADB}">
      <dgm:prSet/>
      <dgm:spPr/>
      <dgm:t>
        <a:bodyPr/>
        <a:lstStyle/>
        <a:p>
          <a:pPr algn="ctr">
            <a:lnSpc>
              <a:spcPct val="100000"/>
            </a:lnSpc>
            <a:defRPr b="1"/>
          </a:pPr>
          <a:r>
            <a:rPr lang="en-US" b="1"/>
            <a:t>Backend Development:</a:t>
          </a:r>
          <a:endParaRPr lang="en-US"/>
        </a:p>
      </dgm:t>
    </dgm:pt>
    <dgm:pt modelId="{E18C04B7-10E9-4863-A33F-E6CA13988A9D}" type="parTrans" cxnId="{31F7EB34-67A2-47EA-9BC7-BDFC12693387}">
      <dgm:prSet/>
      <dgm:spPr/>
      <dgm:t>
        <a:bodyPr/>
        <a:lstStyle/>
        <a:p>
          <a:endParaRPr lang="en-US"/>
        </a:p>
      </dgm:t>
    </dgm:pt>
    <dgm:pt modelId="{50364D8F-2DD7-472E-8551-A55946BB3846}" type="sibTrans" cxnId="{31F7EB34-67A2-47EA-9BC7-BDFC12693387}">
      <dgm:prSet/>
      <dgm:spPr/>
      <dgm:t>
        <a:bodyPr/>
        <a:lstStyle/>
        <a:p>
          <a:endParaRPr lang="en-US"/>
        </a:p>
      </dgm:t>
    </dgm:pt>
    <dgm:pt modelId="{FE0EB612-D9DA-4B11-9276-8B54C1A5EAC7}">
      <dgm:prSet/>
      <dgm:spPr/>
      <dgm:t>
        <a:bodyPr/>
        <a:lstStyle/>
        <a:p>
          <a:pPr algn="ctr">
            <a:lnSpc>
              <a:spcPct val="100000"/>
            </a:lnSpc>
          </a:pPr>
          <a:r>
            <a:rPr lang="en-US" dirty="0"/>
            <a:t>Design and implement a robust backend infrastructure to support the app's functionality, focusing on real-time data processing and secure user authentication and other functionality of the application using Node.js.</a:t>
          </a:r>
        </a:p>
      </dgm:t>
    </dgm:pt>
    <dgm:pt modelId="{CBB71152-855C-4BE3-97CF-3593BDA29859}" type="parTrans" cxnId="{A856D14C-13E5-4FC1-8FAB-32586D85EDF1}">
      <dgm:prSet/>
      <dgm:spPr/>
      <dgm:t>
        <a:bodyPr/>
        <a:lstStyle/>
        <a:p>
          <a:endParaRPr lang="en-US"/>
        </a:p>
      </dgm:t>
    </dgm:pt>
    <dgm:pt modelId="{68801A93-5FBA-42CF-BF85-EA1C0D0FB1B7}" type="sibTrans" cxnId="{A856D14C-13E5-4FC1-8FAB-32586D85EDF1}">
      <dgm:prSet/>
      <dgm:spPr/>
      <dgm:t>
        <a:bodyPr/>
        <a:lstStyle/>
        <a:p>
          <a:endParaRPr lang="en-US"/>
        </a:p>
      </dgm:t>
    </dgm:pt>
    <dgm:pt modelId="{E874B353-A03D-47F5-954A-D791A892864B}">
      <dgm:prSet/>
      <dgm:spPr/>
      <dgm:t>
        <a:bodyPr/>
        <a:lstStyle/>
        <a:p>
          <a:pPr algn="ctr">
            <a:lnSpc>
              <a:spcPct val="100000"/>
            </a:lnSpc>
            <a:defRPr b="1"/>
          </a:pPr>
          <a:r>
            <a:rPr lang="en-US" b="1" dirty="0"/>
            <a:t>Integration Between Frontend and Backend:</a:t>
          </a:r>
          <a:endParaRPr lang="en-US" dirty="0"/>
        </a:p>
      </dgm:t>
    </dgm:pt>
    <dgm:pt modelId="{2EB62648-A7D6-4A50-8F31-909DF2403C13}" type="parTrans" cxnId="{9A643C06-EBA9-4EA7-8A15-9396C0FFCD38}">
      <dgm:prSet/>
      <dgm:spPr/>
      <dgm:t>
        <a:bodyPr/>
        <a:lstStyle/>
        <a:p>
          <a:endParaRPr lang="en-US"/>
        </a:p>
      </dgm:t>
    </dgm:pt>
    <dgm:pt modelId="{A15130EE-014D-4FE4-9B9E-B87FFC27C186}" type="sibTrans" cxnId="{9A643C06-EBA9-4EA7-8A15-9396C0FFCD38}">
      <dgm:prSet/>
      <dgm:spPr/>
      <dgm:t>
        <a:bodyPr/>
        <a:lstStyle/>
        <a:p>
          <a:endParaRPr lang="en-US"/>
        </a:p>
      </dgm:t>
    </dgm:pt>
    <dgm:pt modelId="{80CE768A-8DFA-4982-99C8-BBEA823D0A06}">
      <dgm:prSet/>
      <dgm:spPr/>
      <dgm:t>
        <a:bodyPr/>
        <a:lstStyle/>
        <a:p>
          <a:pPr algn="ctr">
            <a:lnSpc>
              <a:spcPct val="100000"/>
            </a:lnSpc>
          </a:pPr>
          <a:r>
            <a:rPr lang="en-US" dirty="0"/>
            <a:t>UI/UX of frontend and functionality of backend is integrated with the help of the Express.js and Rest API call of ‘POST’ and ‘GET’ method, from we send the requested to backend with API calls and fetch the functionalities to the frontend.</a:t>
          </a:r>
        </a:p>
      </dgm:t>
    </dgm:pt>
    <dgm:pt modelId="{4588CEFA-8ED9-4538-932A-6F6658F0DB16}" type="parTrans" cxnId="{4E4C06A7-2F9E-415E-9E35-5713410F147E}">
      <dgm:prSet/>
      <dgm:spPr/>
      <dgm:t>
        <a:bodyPr/>
        <a:lstStyle/>
        <a:p>
          <a:endParaRPr lang="en-US"/>
        </a:p>
      </dgm:t>
    </dgm:pt>
    <dgm:pt modelId="{4313BA38-04C4-49FB-A219-4644BAA6AF90}" type="sibTrans" cxnId="{4E4C06A7-2F9E-415E-9E35-5713410F147E}">
      <dgm:prSet/>
      <dgm:spPr/>
      <dgm:t>
        <a:bodyPr/>
        <a:lstStyle/>
        <a:p>
          <a:endParaRPr lang="en-US"/>
        </a:p>
      </dgm:t>
    </dgm:pt>
    <dgm:pt modelId="{A5B36133-A9D8-4AA3-A071-8F7AB5635988}" type="pres">
      <dgm:prSet presAssocID="{B20391B9-4139-4684-BAAD-9214A5A04E05}" presName="root" presStyleCnt="0">
        <dgm:presLayoutVars>
          <dgm:dir/>
          <dgm:resizeHandles val="exact"/>
        </dgm:presLayoutVars>
      </dgm:prSet>
      <dgm:spPr/>
    </dgm:pt>
    <dgm:pt modelId="{84693553-2A22-45CE-AC24-3E90AD9BACC8}" type="pres">
      <dgm:prSet presAssocID="{9D408E71-20EC-4141-BBE5-E2977600C0AA}" presName="compNode" presStyleCnt="0"/>
      <dgm:spPr/>
    </dgm:pt>
    <dgm:pt modelId="{9CC82C6A-1E68-4E97-A862-A94428F7117F}" type="pres">
      <dgm:prSet presAssocID="{9D408E71-20EC-4141-BBE5-E2977600C0AA}" presName="iconRect" presStyleLbl="node1" presStyleIdx="0" presStyleCnt="3" custLinFactNeighborX="80854" custLinFactNeighborY="41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D3FF9608-9036-46FB-9F81-1557FF9AE4D2}" type="pres">
      <dgm:prSet presAssocID="{9D408E71-20EC-4141-BBE5-E2977600C0AA}" presName="iconSpace" presStyleCnt="0"/>
      <dgm:spPr/>
    </dgm:pt>
    <dgm:pt modelId="{AD73B439-8D8A-4EDA-8F58-AB009F243B82}" type="pres">
      <dgm:prSet presAssocID="{9D408E71-20EC-4141-BBE5-E2977600C0AA}" presName="parTx" presStyleLbl="revTx" presStyleIdx="0" presStyleCnt="6">
        <dgm:presLayoutVars>
          <dgm:chMax val="0"/>
          <dgm:chPref val="0"/>
        </dgm:presLayoutVars>
      </dgm:prSet>
      <dgm:spPr/>
    </dgm:pt>
    <dgm:pt modelId="{154E3CD9-7FFF-4D4C-B7FD-CC571B53D042}" type="pres">
      <dgm:prSet presAssocID="{9D408E71-20EC-4141-BBE5-E2977600C0AA}" presName="txSpace" presStyleCnt="0"/>
      <dgm:spPr/>
    </dgm:pt>
    <dgm:pt modelId="{900F1B82-F996-4456-9604-C9E39B2D4343}" type="pres">
      <dgm:prSet presAssocID="{9D408E71-20EC-4141-BBE5-E2977600C0AA}" presName="desTx" presStyleLbl="revTx" presStyleIdx="1" presStyleCnt="6">
        <dgm:presLayoutVars/>
      </dgm:prSet>
      <dgm:spPr/>
    </dgm:pt>
    <dgm:pt modelId="{5124F507-E12C-493A-BB52-30046CA542BB}" type="pres">
      <dgm:prSet presAssocID="{80270190-68A8-45C7-8EE4-81F82310B076}" presName="sibTrans" presStyleCnt="0"/>
      <dgm:spPr/>
    </dgm:pt>
    <dgm:pt modelId="{B35C9260-3F46-40F4-AF80-4CD2F1E654C7}" type="pres">
      <dgm:prSet presAssocID="{E874B353-A03D-47F5-954A-D791A892864B}" presName="compNode" presStyleCnt="0"/>
      <dgm:spPr/>
    </dgm:pt>
    <dgm:pt modelId="{0EBB60A8-B0B3-4BA7-89C4-CCF1A3DC4D15}" type="pres">
      <dgm:prSet presAssocID="{E874B353-A03D-47F5-954A-D791A892864B}" presName="iconRect" presStyleLbl="node1" presStyleIdx="1" presStyleCnt="3" custLinFactNeighborX="88802" custLinFactNeighborY="208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528D035-DD79-4FF5-A229-44093D16680C}" type="pres">
      <dgm:prSet presAssocID="{E874B353-A03D-47F5-954A-D791A892864B}" presName="iconSpace" presStyleCnt="0"/>
      <dgm:spPr/>
    </dgm:pt>
    <dgm:pt modelId="{E2786879-7536-46AB-B2A8-8D4976C40EF1}" type="pres">
      <dgm:prSet presAssocID="{E874B353-A03D-47F5-954A-D791A892864B}" presName="parTx" presStyleLbl="revTx" presStyleIdx="2" presStyleCnt="6">
        <dgm:presLayoutVars>
          <dgm:chMax val="0"/>
          <dgm:chPref val="0"/>
        </dgm:presLayoutVars>
      </dgm:prSet>
      <dgm:spPr/>
    </dgm:pt>
    <dgm:pt modelId="{82E1936E-64A6-4473-8BC5-177E03D504BC}" type="pres">
      <dgm:prSet presAssocID="{E874B353-A03D-47F5-954A-D791A892864B}" presName="txSpace" presStyleCnt="0"/>
      <dgm:spPr/>
    </dgm:pt>
    <dgm:pt modelId="{180A284E-BA96-4904-B002-0718C5A5EA7C}" type="pres">
      <dgm:prSet presAssocID="{E874B353-A03D-47F5-954A-D791A892864B}" presName="desTx" presStyleLbl="revTx" presStyleIdx="3" presStyleCnt="6">
        <dgm:presLayoutVars/>
      </dgm:prSet>
      <dgm:spPr/>
    </dgm:pt>
    <dgm:pt modelId="{7B628EEF-E30F-4985-9230-7FFC4605A293}" type="pres">
      <dgm:prSet presAssocID="{A15130EE-014D-4FE4-9B9E-B87FFC27C186}" presName="sibTrans" presStyleCnt="0"/>
      <dgm:spPr/>
    </dgm:pt>
    <dgm:pt modelId="{BD377DF9-3DE5-4196-95BC-C6B2CDDF0557}" type="pres">
      <dgm:prSet presAssocID="{987AE4A7-BE89-4367-BF32-D138F3D9CADB}" presName="compNode" presStyleCnt="0"/>
      <dgm:spPr/>
    </dgm:pt>
    <dgm:pt modelId="{B403033C-A495-4ED9-9A7C-DECDA3BF0709}" type="pres">
      <dgm:prSet presAssocID="{987AE4A7-BE89-4367-BF32-D138F3D9CADB}" presName="iconRect" presStyleLbl="node1" presStyleIdx="2" presStyleCnt="3" custLinFactNeighborX="89552" custLinFactNeighborY="833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CC4EB493-E8F1-43E9-9FBC-67703A25ED22}" type="pres">
      <dgm:prSet presAssocID="{987AE4A7-BE89-4367-BF32-D138F3D9CADB}" presName="iconSpace" presStyleCnt="0"/>
      <dgm:spPr/>
    </dgm:pt>
    <dgm:pt modelId="{75CB8EC3-9505-4393-9AD7-0717C488E7F3}" type="pres">
      <dgm:prSet presAssocID="{987AE4A7-BE89-4367-BF32-D138F3D9CADB}" presName="parTx" presStyleLbl="revTx" presStyleIdx="4" presStyleCnt="6">
        <dgm:presLayoutVars>
          <dgm:chMax val="0"/>
          <dgm:chPref val="0"/>
        </dgm:presLayoutVars>
      </dgm:prSet>
      <dgm:spPr/>
    </dgm:pt>
    <dgm:pt modelId="{243BCEC6-4B04-43EA-B096-344E39D3F937}" type="pres">
      <dgm:prSet presAssocID="{987AE4A7-BE89-4367-BF32-D138F3D9CADB}" presName="txSpace" presStyleCnt="0"/>
      <dgm:spPr/>
    </dgm:pt>
    <dgm:pt modelId="{036743C9-8D3E-477B-B2D6-2AA888C7D2F5}" type="pres">
      <dgm:prSet presAssocID="{987AE4A7-BE89-4367-BF32-D138F3D9CADB}" presName="desTx" presStyleLbl="revTx" presStyleIdx="5" presStyleCnt="6">
        <dgm:presLayoutVars/>
      </dgm:prSet>
      <dgm:spPr/>
    </dgm:pt>
  </dgm:ptLst>
  <dgm:cxnLst>
    <dgm:cxn modelId="{9A643C06-EBA9-4EA7-8A15-9396C0FFCD38}" srcId="{B20391B9-4139-4684-BAAD-9214A5A04E05}" destId="{E874B353-A03D-47F5-954A-D791A892864B}" srcOrd="1" destOrd="0" parTransId="{2EB62648-A7D6-4A50-8F31-909DF2403C13}" sibTransId="{A15130EE-014D-4FE4-9B9E-B87FFC27C186}"/>
    <dgm:cxn modelId="{99CDCF1E-5D41-41F0-BFD0-9C188FF67084}" type="presOf" srcId="{223027E4-E858-4760-ABD8-6CC2DCC8795E}" destId="{900F1B82-F996-4456-9604-C9E39B2D4343}" srcOrd="0" destOrd="3" presId="urn:microsoft.com/office/officeart/2018/2/layout/IconLabelDescriptionList"/>
    <dgm:cxn modelId="{05442E2B-C484-4386-B0AD-261E60E9B9BE}" type="presOf" srcId="{5DD542EC-2419-4C1C-B20A-10A57F2D0511}" destId="{900F1B82-F996-4456-9604-C9E39B2D4343}" srcOrd="0" destOrd="2" presId="urn:microsoft.com/office/officeart/2018/2/layout/IconLabelDescriptionList"/>
    <dgm:cxn modelId="{31F7EB34-67A2-47EA-9BC7-BDFC12693387}" srcId="{B20391B9-4139-4684-BAAD-9214A5A04E05}" destId="{987AE4A7-BE89-4367-BF32-D138F3D9CADB}" srcOrd="2" destOrd="0" parTransId="{E18C04B7-10E9-4863-A33F-E6CA13988A9D}" sibTransId="{50364D8F-2DD7-472E-8551-A55946BB3846}"/>
    <dgm:cxn modelId="{7ECA9B48-3704-4BA4-ABFF-5264B1CBCF2F}" srcId="{9D408E71-20EC-4141-BBE5-E2977600C0AA}" destId="{C82229A4-F56F-476B-9451-A4D3D47F2683}" srcOrd="0" destOrd="0" parTransId="{FC4AB240-A06B-49DA-ABE8-429A3EBA8FCE}" sibTransId="{606349AB-E2C6-4AD4-BDF0-BA8D0B18365E}"/>
    <dgm:cxn modelId="{834D176B-AEBF-4B91-AB55-CB1CE5CC69DD}" srcId="{9D408E71-20EC-4141-BBE5-E2977600C0AA}" destId="{223027E4-E858-4760-ABD8-6CC2DCC8795E}" srcOrd="3" destOrd="0" parTransId="{2DC0EF31-1BC1-451F-A766-29E100A06ED4}" sibTransId="{0AA515BD-3DD8-4F82-B150-BB4C034ACD1C}"/>
    <dgm:cxn modelId="{A856D14C-13E5-4FC1-8FAB-32586D85EDF1}" srcId="{987AE4A7-BE89-4367-BF32-D138F3D9CADB}" destId="{FE0EB612-D9DA-4B11-9276-8B54C1A5EAC7}" srcOrd="0" destOrd="0" parTransId="{CBB71152-855C-4BE3-97CF-3593BDA29859}" sibTransId="{68801A93-5FBA-42CF-BF85-EA1C0D0FB1B7}"/>
    <dgm:cxn modelId="{66E47A50-34B6-414B-B758-6D25F63414ED}" type="presOf" srcId="{80CE768A-8DFA-4982-99C8-BBEA823D0A06}" destId="{180A284E-BA96-4904-B002-0718C5A5EA7C}" srcOrd="0" destOrd="0" presId="urn:microsoft.com/office/officeart/2018/2/layout/IconLabelDescriptionList"/>
    <dgm:cxn modelId="{5C297A8F-4594-4F66-8A52-ABD9D84FF93D}" type="presOf" srcId="{E874B353-A03D-47F5-954A-D791A892864B}" destId="{E2786879-7536-46AB-B2A8-8D4976C40EF1}" srcOrd="0" destOrd="0" presId="urn:microsoft.com/office/officeart/2018/2/layout/IconLabelDescriptionList"/>
    <dgm:cxn modelId="{0FA5EB90-6044-44FD-909B-7C263377D650}" type="presOf" srcId="{FE0EB612-D9DA-4B11-9276-8B54C1A5EAC7}" destId="{036743C9-8D3E-477B-B2D6-2AA888C7D2F5}" srcOrd="0" destOrd="0" presId="urn:microsoft.com/office/officeart/2018/2/layout/IconLabelDescriptionList"/>
    <dgm:cxn modelId="{3E39AF97-3350-49F0-B002-52D9AF0A8BB8}" srcId="{B20391B9-4139-4684-BAAD-9214A5A04E05}" destId="{9D408E71-20EC-4141-BBE5-E2977600C0AA}" srcOrd="0" destOrd="0" parTransId="{15A6A0C7-AF8C-4664-ADD2-DC40420B2089}" sibTransId="{80270190-68A8-45C7-8EE4-81F82310B076}"/>
    <dgm:cxn modelId="{5BF7719C-8080-47C0-BEEA-0DE22D0493F2}" type="presOf" srcId="{C82229A4-F56F-476B-9451-A4D3D47F2683}" destId="{900F1B82-F996-4456-9604-C9E39B2D4343}" srcOrd="0" destOrd="0" presId="urn:microsoft.com/office/officeart/2018/2/layout/IconLabelDescriptionList"/>
    <dgm:cxn modelId="{6C9129A6-68E9-4FAD-A75E-68F89DF38534}" type="presOf" srcId="{9D408E71-20EC-4141-BBE5-E2977600C0AA}" destId="{AD73B439-8D8A-4EDA-8F58-AB009F243B82}" srcOrd="0" destOrd="0" presId="urn:microsoft.com/office/officeart/2018/2/layout/IconLabelDescriptionList"/>
    <dgm:cxn modelId="{4E4C06A7-2F9E-415E-9E35-5713410F147E}" srcId="{E874B353-A03D-47F5-954A-D791A892864B}" destId="{80CE768A-8DFA-4982-99C8-BBEA823D0A06}" srcOrd="0" destOrd="0" parTransId="{4588CEFA-8ED9-4538-932A-6F6658F0DB16}" sibTransId="{4313BA38-04C4-49FB-A219-4644BAA6AF90}"/>
    <dgm:cxn modelId="{35D2D2A9-99F6-4BDF-8128-7C0284887C4B}" type="presOf" srcId="{B20391B9-4139-4684-BAAD-9214A5A04E05}" destId="{A5B36133-A9D8-4AA3-A071-8F7AB5635988}" srcOrd="0" destOrd="0" presId="urn:microsoft.com/office/officeart/2018/2/layout/IconLabelDescriptionList"/>
    <dgm:cxn modelId="{D30074C6-D1AD-48C8-8C04-0DF6523C4A53}" type="presOf" srcId="{8AE121BD-E5B0-47B0-9363-1DBEEB2F3E9F}" destId="{900F1B82-F996-4456-9604-C9E39B2D4343}" srcOrd="0" destOrd="1" presId="urn:microsoft.com/office/officeart/2018/2/layout/IconLabelDescriptionList"/>
    <dgm:cxn modelId="{DE22C0C8-6A0E-41D4-9BDE-07E79FEBAE56}" srcId="{9D408E71-20EC-4141-BBE5-E2977600C0AA}" destId="{5DD542EC-2419-4C1C-B20A-10A57F2D0511}" srcOrd="2" destOrd="0" parTransId="{34BCDE00-E7E8-4DCF-AF6D-309D92502D4F}" sibTransId="{1A3EE4E4-A9A5-4E88-9D05-0D50E38E42F5}"/>
    <dgm:cxn modelId="{380BBBCD-16F4-4B25-B48F-B080C7662700}" srcId="{9D408E71-20EC-4141-BBE5-E2977600C0AA}" destId="{8AE121BD-E5B0-47B0-9363-1DBEEB2F3E9F}" srcOrd="1" destOrd="0" parTransId="{DA07784D-6435-4667-95D9-86D32D7E9558}" sibTransId="{69693779-0814-4C38-A709-C6FE39AC6D08}"/>
    <dgm:cxn modelId="{31E401F2-A98A-4BC8-A6E1-53C85368AC6A}" type="presOf" srcId="{987AE4A7-BE89-4367-BF32-D138F3D9CADB}" destId="{75CB8EC3-9505-4393-9AD7-0717C488E7F3}" srcOrd="0" destOrd="0" presId="urn:microsoft.com/office/officeart/2018/2/layout/IconLabelDescriptionList"/>
    <dgm:cxn modelId="{363CF652-64A8-4CAF-BEAE-31D867D3C661}" type="presParOf" srcId="{A5B36133-A9D8-4AA3-A071-8F7AB5635988}" destId="{84693553-2A22-45CE-AC24-3E90AD9BACC8}" srcOrd="0" destOrd="0" presId="urn:microsoft.com/office/officeart/2018/2/layout/IconLabelDescriptionList"/>
    <dgm:cxn modelId="{0A3A9AB9-F800-4401-B3C3-30520FE34956}" type="presParOf" srcId="{84693553-2A22-45CE-AC24-3E90AD9BACC8}" destId="{9CC82C6A-1E68-4E97-A862-A94428F7117F}" srcOrd="0" destOrd="0" presId="urn:microsoft.com/office/officeart/2018/2/layout/IconLabelDescriptionList"/>
    <dgm:cxn modelId="{DAB315F5-9F31-4C54-8DF0-0FA5D047AD3F}" type="presParOf" srcId="{84693553-2A22-45CE-AC24-3E90AD9BACC8}" destId="{D3FF9608-9036-46FB-9F81-1557FF9AE4D2}" srcOrd="1" destOrd="0" presId="urn:microsoft.com/office/officeart/2018/2/layout/IconLabelDescriptionList"/>
    <dgm:cxn modelId="{661DAE26-4D68-4469-8964-5FA9F99CB548}" type="presParOf" srcId="{84693553-2A22-45CE-AC24-3E90AD9BACC8}" destId="{AD73B439-8D8A-4EDA-8F58-AB009F243B82}" srcOrd="2" destOrd="0" presId="urn:microsoft.com/office/officeart/2018/2/layout/IconLabelDescriptionList"/>
    <dgm:cxn modelId="{A339FB45-70D6-4CDF-B3A8-F0FFDC2B557E}" type="presParOf" srcId="{84693553-2A22-45CE-AC24-3E90AD9BACC8}" destId="{154E3CD9-7FFF-4D4C-B7FD-CC571B53D042}" srcOrd="3" destOrd="0" presId="urn:microsoft.com/office/officeart/2018/2/layout/IconLabelDescriptionList"/>
    <dgm:cxn modelId="{BED038D2-78B1-440A-ADA0-0525B72A5603}" type="presParOf" srcId="{84693553-2A22-45CE-AC24-3E90AD9BACC8}" destId="{900F1B82-F996-4456-9604-C9E39B2D4343}" srcOrd="4" destOrd="0" presId="urn:microsoft.com/office/officeart/2018/2/layout/IconLabelDescriptionList"/>
    <dgm:cxn modelId="{95C9945B-7AA2-42C3-9C10-B12031D513DF}" type="presParOf" srcId="{A5B36133-A9D8-4AA3-A071-8F7AB5635988}" destId="{5124F507-E12C-493A-BB52-30046CA542BB}" srcOrd="1" destOrd="0" presId="urn:microsoft.com/office/officeart/2018/2/layout/IconLabelDescriptionList"/>
    <dgm:cxn modelId="{B10FF937-0119-4FE4-A3F0-7887E58296E9}" type="presParOf" srcId="{A5B36133-A9D8-4AA3-A071-8F7AB5635988}" destId="{B35C9260-3F46-40F4-AF80-4CD2F1E654C7}" srcOrd="2" destOrd="0" presId="urn:microsoft.com/office/officeart/2018/2/layout/IconLabelDescriptionList"/>
    <dgm:cxn modelId="{A24D78EE-0AF6-4A92-A28D-9F23F34AB2C0}" type="presParOf" srcId="{B35C9260-3F46-40F4-AF80-4CD2F1E654C7}" destId="{0EBB60A8-B0B3-4BA7-89C4-CCF1A3DC4D15}" srcOrd="0" destOrd="0" presId="urn:microsoft.com/office/officeart/2018/2/layout/IconLabelDescriptionList"/>
    <dgm:cxn modelId="{21E409AA-6D77-4B31-8B69-59335631294F}" type="presParOf" srcId="{B35C9260-3F46-40F4-AF80-4CD2F1E654C7}" destId="{B528D035-DD79-4FF5-A229-44093D16680C}" srcOrd="1" destOrd="0" presId="urn:microsoft.com/office/officeart/2018/2/layout/IconLabelDescriptionList"/>
    <dgm:cxn modelId="{12FE7F79-71E9-4FC6-A51B-4672000BC184}" type="presParOf" srcId="{B35C9260-3F46-40F4-AF80-4CD2F1E654C7}" destId="{E2786879-7536-46AB-B2A8-8D4976C40EF1}" srcOrd="2" destOrd="0" presId="urn:microsoft.com/office/officeart/2018/2/layout/IconLabelDescriptionList"/>
    <dgm:cxn modelId="{D2C3630C-580E-45D9-A916-F66FCC49134E}" type="presParOf" srcId="{B35C9260-3F46-40F4-AF80-4CD2F1E654C7}" destId="{82E1936E-64A6-4473-8BC5-177E03D504BC}" srcOrd="3" destOrd="0" presId="urn:microsoft.com/office/officeart/2018/2/layout/IconLabelDescriptionList"/>
    <dgm:cxn modelId="{8602B0A5-B6DB-4899-8B4D-2A250E787A4D}" type="presParOf" srcId="{B35C9260-3F46-40F4-AF80-4CD2F1E654C7}" destId="{180A284E-BA96-4904-B002-0718C5A5EA7C}" srcOrd="4" destOrd="0" presId="urn:microsoft.com/office/officeart/2018/2/layout/IconLabelDescriptionList"/>
    <dgm:cxn modelId="{1C49A574-59FB-4385-9A13-CBA4DD259043}" type="presParOf" srcId="{A5B36133-A9D8-4AA3-A071-8F7AB5635988}" destId="{7B628EEF-E30F-4985-9230-7FFC4605A293}" srcOrd="3" destOrd="0" presId="urn:microsoft.com/office/officeart/2018/2/layout/IconLabelDescriptionList"/>
    <dgm:cxn modelId="{7AAF9C71-0D6C-4FE2-89B6-0CBC66267030}" type="presParOf" srcId="{A5B36133-A9D8-4AA3-A071-8F7AB5635988}" destId="{BD377DF9-3DE5-4196-95BC-C6B2CDDF0557}" srcOrd="4" destOrd="0" presId="urn:microsoft.com/office/officeart/2018/2/layout/IconLabelDescriptionList"/>
    <dgm:cxn modelId="{7A13BC40-EA12-4A50-8959-640AAF840451}" type="presParOf" srcId="{BD377DF9-3DE5-4196-95BC-C6B2CDDF0557}" destId="{B403033C-A495-4ED9-9A7C-DECDA3BF0709}" srcOrd="0" destOrd="0" presId="urn:microsoft.com/office/officeart/2018/2/layout/IconLabelDescriptionList"/>
    <dgm:cxn modelId="{96098E38-8A2B-4A8F-92A5-6198C81AB37C}" type="presParOf" srcId="{BD377DF9-3DE5-4196-95BC-C6B2CDDF0557}" destId="{CC4EB493-E8F1-43E9-9FBC-67703A25ED22}" srcOrd="1" destOrd="0" presId="urn:microsoft.com/office/officeart/2018/2/layout/IconLabelDescriptionList"/>
    <dgm:cxn modelId="{72481027-F758-4888-AB5B-FC1F2154D99A}" type="presParOf" srcId="{BD377DF9-3DE5-4196-95BC-C6B2CDDF0557}" destId="{75CB8EC3-9505-4393-9AD7-0717C488E7F3}" srcOrd="2" destOrd="0" presId="urn:microsoft.com/office/officeart/2018/2/layout/IconLabelDescriptionList"/>
    <dgm:cxn modelId="{5F71AE97-C1DB-4AB1-AB93-37CE9D12AB99}" type="presParOf" srcId="{BD377DF9-3DE5-4196-95BC-C6B2CDDF0557}" destId="{243BCEC6-4B04-43EA-B096-344E39D3F937}" srcOrd="3" destOrd="0" presId="urn:microsoft.com/office/officeart/2018/2/layout/IconLabelDescriptionList"/>
    <dgm:cxn modelId="{E9B875CA-7DB3-44D9-A568-70B12343CE0D}" type="presParOf" srcId="{BD377DF9-3DE5-4196-95BC-C6B2CDDF0557}" destId="{036743C9-8D3E-477B-B2D6-2AA888C7D2F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212EC5-3CC3-426B-82E7-942F7456708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F89E600-00B3-44D6-9338-72394DCF37A1}">
      <dgm:prSet custT="1"/>
      <dgm:spPr/>
      <dgm:t>
        <a:bodyPr/>
        <a:lstStyle/>
        <a:p>
          <a:r>
            <a:rPr lang="en-US" sz="1800" b="1" dirty="0">
              <a:latin typeface="Times New Roman" panose="02020603050405020304" pitchFamily="18" charset="0"/>
              <a:cs typeface="Times New Roman" panose="02020603050405020304" pitchFamily="18" charset="0"/>
            </a:rPr>
            <a:t>CONCLUSION:</a:t>
          </a:r>
        </a:p>
        <a:p>
          <a:br>
            <a:rPr lang="en-US" sz="1200" dirty="0"/>
          </a:br>
          <a:r>
            <a:rPr lang="en-US" sz="1200" dirty="0"/>
            <a:t>The online food ordering industry has grown rapidly due to digital solutions. Success hinges on user-friendly interfaces, extensive restaurant networks, real-time tracking, and personalized recommendations. Apps like Uber Eats, Grubhub, and </a:t>
          </a:r>
          <a:r>
            <a:rPr lang="en-US" sz="1200" dirty="0" err="1"/>
            <a:t>DoorDash</a:t>
          </a:r>
          <a:r>
            <a:rPr lang="en-US" sz="1200" dirty="0"/>
            <a:t> set high standards for user experience.</a:t>
          </a:r>
          <a:br>
            <a:rPr lang="en-US" sz="1200" dirty="0"/>
          </a:br>
          <a:br>
            <a:rPr lang="en-US" sz="1200" dirty="0"/>
          </a:br>
          <a:r>
            <a:rPr lang="en-US" sz="1200" dirty="0"/>
            <a:t>Advancements in mobile development, cloud computing, and AI/ML boost performance, scalability, and personalization. Users prefer convenience, variety, promotions, and value reviews and ratings for trust.</a:t>
          </a:r>
          <a:br>
            <a:rPr lang="en-US" sz="1200" dirty="0"/>
          </a:br>
          <a:br>
            <a:rPr lang="en-US" sz="1200" dirty="0"/>
          </a:br>
          <a:r>
            <a:rPr lang="en-US" sz="1200" dirty="0"/>
            <a:t>Challenges include order accuracy, delivery logistics, and data security, requiring continuous innovation and understanding of user needs.</a:t>
          </a:r>
        </a:p>
      </dgm:t>
    </dgm:pt>
    <dgm:pt modelId="{3FBA955F-8E98-4DD9-8EAD-643C50407429}" type="parTrans" cxnId="{C5C0BE56-5AD1-4CC9-A2BB-CA2A3B63B85E}">
      <dgm:prSet/>
      <dgm:spPr/>
      <dgm:t>
        <a:bodyPr/>
        <a:lstStyle/>
        <a:p>
          <a:endParaRPr lang="en-US"/>
        </a:p>
      </dgm:t>
    </dgm:pt>
    <dgm:pt modelId="{4D24A641-4B08-4413-A1B9-3A99EB56B3B9}" type="sibTrans" cxnId="{C5C0BE56-5AD1-4CC9-A2BB-CA2A3B63B85E}">
      <dgm:prSet/>
      <dgm:spPr/>
      <dgm:t>
        <a:bodyPr/>
        <a:lstStyle/>
        <a:p>
          <a:endParaRPr lang="en-US"/>
        </a:p>
      </dgm:t>
    </dgm:pt>
    <dgm:pt modelId="{DA203F2F-0147-4D07-ABBA-8819AD90C55D}">
      <dgm:prSet custT="1"/>
      <dgm:spPr/>
      <dgm:t>
        <a:bodyPr/>
        <a:lstStyle/>
        <a:p>
          <a:r>
            <a:rPr lang="en-IN" sz="1800" b="1" dirty="0">
              <a:latin typeface="Times New Roman" panose="02020603050405020304" pitchFamily="18" charset="0"/>
              <a:cs typeface="Times New Roman" panose="02020603050405020304" pitchFamily="18" charset="0"/>
            </a:rPr>
            <a:t>FUTURE WORK:</a:t>
          </a:r>
          <a:endParaRPr lang="en-US" sz="1800" b="1" dirty="0">
            <a:latin typeface="Times New Roman" panose="02020603050405020304" pitchFamily="18" charset="0"/>
            <a:cs typeface="Times New Roman" panose="02020603050405020304" pitchFamily="18" charset="0"/>
          </a:endParaRPr>
        </a:p>
      </dgm:t>
    </dgm:pt>
    <dgm:pt modelId="{3EDA8336-31D9-4949-AE26-92DA2579719C}" type="parTrans" cxnId="{B7432373-2FF3-4A95-AB9E-3143C66933EA}">
      <dgm:prSet/>
      <dgm:spPr/>
      <dgm:t>
        <a:bodyPr/>
        <a:lstStyle/>
        <a:p>
          <a:endParaRPr lang="en-US"/>
        </a:p>
      </dgm:t>
    </dgm:pt>
    <dgm:pt modelId="{5B4C2597-D7A1-4623-AB0A-2464923F0A8A}" type="sibTrans" cxnId="{B7432373-2FF3-4A95-AB9E-3143C66933EA}">
      <dgm:prSet/>
      <dgm:spPr/>
      <dgm:t>
        <a:bodyPr/>
        <a:lstStyle/>
        <a:p>
          <a:endParaRPr lang="en-US"/>
        </a:p>
      </dgm:t>
    </dgm:pt>
    <dgm:pt modelId="{5482B393-154C-4376-9AD8-58CDBF1DF906}">
      <dgm:prSet/>
      <dgm:spPr/>
      <dgm:t>
        <a:bodyPr/>
        <a:lstStyle/>
        <a:p>
          <a:r>
            <a:rPr lang="en-US" b="1"/>
            <a:t>Enhanced Personalization</a:t>
          </a:r>
          <a:r>
            <a:rPr lang="en-US"/>
            <a:t>:</a:t>
          </a:r>
        </a:p>
      </dgm:t>
    </dgm:pt>
    <dgm:pt modelId="{6EB938DB-1073-437C-9083-192BE5CF27B3}" type="parTrans" cxnId="{10097153-DA1F-4CEE-91A0-FE82B25F9D30}">
      <dgm:prSet/>
      <dgm:spPr/>
      <dgm:t>
        <a:bodyPr/>
        <a:lstStyle/>
        <a:p>
          <a:endParaRPr lang="en-US"/>
        </a:p>
      </dgm:t>
    </dgm:pt>
    <dgm:pt modelId="{5C5DF753-C3D2-456F-A403-7645A6C7B8FB}" type="sibTrans" cxnId="{10097153-DA1F-4CEE-91A0-FE82B25F9D30}">
      <dgm:prSet/>
      <dgm:spPr/>
      <dgm:t>
        <a:bodyPr/>
        <a:lstStyle/>
        <a:p>
          <a:endParaRPr lang="en-US"/>
        </a:p>
      </dgm:t>
    </dgm:pt>
    <dgm:pt modelId="{75841D1B-3A7A-43B0-9154-42320AB57CE8}">
      <dgm:prSet/>
      <dgm:spPr/>
      <dgm:t>
        <a:bodyPr/>
        <a:lstStyle/>
        <a:p>
          <a:r>
            <a:rPr lang="en-US" b="1"/>
            <a:t>AI-Driven Insights</a:t>
          </a:r>
          <a:endParaRPr lang="en-US"/>
        </a:p>
      </dgm:t>
    </dgm:pt>
    <dgm:pt modelId="{5670526D-F9C6-4FB4-921B-C863A9D174BC}" type="parTrans" cxnId="{B305D5E5-590C-4C4C-8626-2213F6FB9023}">
      <dgm:prSet/>
      <dgm:spPr/>
      <dgm:t>
        <a:bodyPr/>
        <a:lstStyle/>
        <a:p>
          <a:endParaRPr lang="en-US"/>
        </a:p>
      </dgm:t>
    </dgm:pt>
    <dgm:pt modelId="{B635A88B-9A38-4431-97BC-C924DBA84B34}" type="sibTrans" cxnId="{B305D5E5-590C-4C4C-8626-2213F6FB9023}">
      <dgm:prSet/>
      <dgm:spPr/>
      <dgm:t>
        <a:bodyPr/>
        <a:lstStyle/>
        <a:p>
          <a:endParaRPr lang="en-US"/>
        </a:p>
      </dgm:t>
    </dgm:pt>
    <dgm:pt modelId="{6DC0E246-F00F-4BF6-9BD4-E8E0427D07E4}">
      <dgm:prSet/>
      <dgm:spPr/>
      <dgm:t>
        <a:bodyPr/>
        <a:lstStyle/>
        <a:p>
          <a:r>
            <a:rPr lang="en-US" b="1"/>
            <a:t>Behavioral Analysis</a:t>
          </a:r>
          <a:endParaRPr lang="en-US"/>
        </a:p>
      </dgm:t>
    </dgm:pt>
    <dgm:pt modelId="{78BBDF15-3F1C-429B-94C5-25922F68A649}" type="parTrans" cxnId="{78C2AB84-FC0D-4723-9420-091C799FE06C}">
      <dgm:prSet/>
      <dgm:spPr/>
      <dgm:t>
        <a:bodyPr/>
        <a:lstStyle/>
        <a:p>
          <a:endParaRPr lang="en-US"/>
        </a:p>
      </dgm:t>
    </dgm:pt>
    <dgm:pt modelId="{FA859CB5-2759-43A0-AF39-F7CE62BB8B0C}" type="sibTrans" cxnId="{78C2AB84-FC0D-4723-9420-091C799FE06C}">
      <dgm:prSet/>
      <dgm:spPr/>
      <dgm:t>
        <a:bodyPr/>
        <a:lstStyle/>
        <a:p>
          <a:endParaRPr lang="en-US"/>
        </a:p>
      </dgm:t>
    </dgm:pt>
    <dgm:pt modelId="{65E3CEE8-268F-4249-8FFD-BBA14E8D3623}">
      <dgm:prSet/>
      <dgm:spPr/>
      <dgm:t>
        <a:bodyPr/>
        <a:lstStyle/>
        <a:p>
          <a:r>
            <a:rPr lang="en-US" b="1"/>
            <a:t>Improved Order Accuracy</a:t>
          </a:r>
          <a:r>
            <a:rPr lang="en-US"/>
            <a:t>:</a:t>
          </a:r>
        </a:p>
      </dgm:t>
    </dgm:pt>
    <dgm:pt modelId="{47CC84E6-B20E-46E8-9327-8F7A9E918DC8}" type="parTrans" cxnId="{44DA7873-A26B-492E-A8CF-82D7E78BED1E}">
      <dgm:prSet/>
      <dgm:spPr/>
      <dgm:t>
        <a:bodyPr/>
        <a:lstStyle/>
        <a:p>
          <a:endParaRPr lang="en-US"/>
        </a:p>
      </dgm:t>
    </dgm:pt>
    <dgm:pt modelId="{5B817F64-C859-4C61-BFCA-F5C0E22BE3F6}" type="sibTrans" cxnId="{44DA7873-A26B-492E-A8CF-82D7E78BED1E}">
      <dgm:prSet/>
      <dgm:spPr/>
      <dgm:t>
        <a:bodyPr/>
        <a:lstStyle/>
        <a:p>
          <a:endParaRPr lang="en-US"/>
        </a:p>
      </dgm:t>
    </dgm:pt>
    <dgm:pt modelId="{4FDF1C15-0E05-4D8E-BA2B-B9CF835E2149}">
      <dgm:prSet/>
      <dgm:spPr/>
      <dgm:t>
        <a:bodyPr/>
        <a:lstStyle/>
        <a:p>
          <a:r>
            <a:rPr lang="en-US" b="1"/>
            <a:t>Voice Recognition</a:t>
          </a:r>
          <a:endParaRPr lang="en-US"/>
        </a:p>
      </dgm:t>
    </dgm:pt>
    <dgm:pt modelId="{B1C4F897-83E1-482E-BFB2-AAFB44B1491D}" type="parTrans" cxnId="{8598EE3C-1C4F-4D21-8AE4-2B8497C61930}">
      <dgm:prSet/>
      <dgm:spPr/>
      <dgm:t>
        <a:bodyPr/>
        <a:lstStyle/>
        <a:p>
          <a:endParaRPr lang="en-US"/>
        </a:p>
      </dgm:t>
    </dgm:pt>
    <dgm:pt modelId="{B93562AD-CD95-4974-98AD-F1546F67E18D}" type="sibTrans" cxnId="{8598EE3C-1C4F-4D21-8AE4-2B8497C61930}">
      <dgm:prSet/>
      <dgm:spPr/>
      <dgm:t>
        <a:bodyPr/>
        <a:lstStyle/>
        <a:p>
          <a:endParaRPr lang="en-US"/>
        </a:p>
      </dgm:t>
    </dgm:pt>
    <dgm:pt modelId="{893B569A-EE74-4B5B-848F-B09555C44B1B}">
      <dgm:prSet/>
      <dgm:spPr/>
      <dgm:t>
        <a:bodyPr/>
        <a:lstStyle/>
        <a:p>
          <a:r>
            <a:rPr lang="en-US" b="1"/>
            <a:t>Augmented Reality (AR)</a:t>
          </a:r>
          <a:endParaRPr lang="en-US"/>
        </a:p>
      </dgm:t>
    </dgm:pt>
    <dgm:pt modelId="{906A0BD3-C903-4B44-B462-5B5B5D56B415}" type="parTrans" cxnId="{E4725327-EA3B-46AF-9923-D37EA5CFABBC}">
      <dgm:prSet/>
      <dgm:spPr/>
      <dgm:t>
        <a:bodyPr/>
        <a:lstStyle/>
        <a:p>
          <a:endParaRPr lang="en-US"/>
        </a:p>
      </dgm:t>
    </dgm:pt>
    <dgm:pt modelId="{A811A3EF-4D64-46FD-AC66-B862CE45D9F2}" type="sibTrans" cxnId="{E4725327-EA3B-46AF-9923-D37EA5CFABBC}">
      <dgm:prSet/>
      <dgm:spPr/>
      <dgm:t>
        <a:bodyPr/>
        <a:lstStyle/>
        <a:p>
          <a:endParaRPr lang="en-US"/>
        </a:p>
      </dgm:t>
    </dgm:pt>
    <dgm:pt modelId="{9D2B438A-B941-45A4-9E39-79D6B6F91661}">
      <dgm:prSet/>
      <dgm:spPr/>
      <dgm:t>
        <a:bodyPr/>
        <a:lstStyle/>
        <a:p>
          <a:r>
            <a:rPr lang="en-US" b="1"/>
            <a:t>Advanced Delivery Solutions</a:t>
          </a:r>
          <a:r>
            <a:rPr lang="en-US"/>
            <a:t>:</a:t>
          </a:r>
        </a:p>
      </dgm:t>
    </dgm:pt>
    <dgm:pt modelId="{DD630530-12CA-4F8E-AA95-CF1208286D02}" type="parTrans" cxnId="{5C55588B-0EF6-4F7C-A420-78C5648D484C}">
      <dgm:prSet/>
      <dgm:spPr/>
      <dgm:t>
        <a:bodyPr/>
        <a:lstStyle/>
        <a:p>
          <a:endParaRPr lang="en-US"/>
        </a:p>
      </dgm:t>
    </dgm:pt>
    <dgm:pt modelId="{D92387A9-2ACC-425F-939B-D0B8A2A26094}" type="sibTrans" cxnId="{5C55588B-0EF6-4F7C-A420-78C5648D484C}">
      <dgm:prSet/>
      <dgm:spPr/>
      <dgm:t>
        <a:bodyPr/>
        <a:lstStyle/>
        <a:p>
          <a:endParaRPr lang="en-US"/>
        </a:p>
      </dgm:t>
    </dgm:pt>
    <dgm:pt modelId="{14F3B594-189B-4F9C-AC6F-4065652B552B}">
      <dgm:prSet/>
      <dgm:spPr/>
      <dgm:t>
        <a:bodyPr/>
        <a:lstStyle/>
        <a:p>
          <a:r>
            <a:rPr lang="en-US" b="1"/>
            <a:t>Drone Deliveries</a:t>
          </a:r>
          <a:endParaRPr lang="en-US"/>
        </a:p>
      </dgm:t>
    </dgm:pt>
    <dgm:pt modelId="{CB745AFC-260C-49EC-8FAF-C337A0443BA1}" type="parTrans" cxnId="{D7C3F33D-F80B-4893-99D4-197AB0B2332A}">
      <dgm:prSet/>
      <dgm:spPr/>
      <dgm:t>
        <a:bodyPr/>
        <a:lstStyle/>
        <a:p>
          <a:endParaRPr lang="en-US"/>
        </a:p>
      </dgm:t>
    </dgm:pt>
    <dgm:pt modelId="{14B1C849-633A-4F98-B8DA-EDEFC2BEDCB9}" type="sibTrans" cxnId="{D7C3F33D-F80B-4893-99D4-197AB0B2332A}">
      <dgm:prSet/>
      <dgm:spPr/>
      <dgm:t>
        <a:bodyPr/>
        <a:lstStyle/>
        <a:p>
          <a:endParaRPr lang="en-US"/>
        </a:p>
      </dgm:t>
    </dgm:pt>
    <dgm:pt modelId="{54A0F585-8C77-454C-9864-BDC98FB84285}">
      <dgm:prSet/>
      <dgm:spPr/>
      <dgm:t>
        <a:bodyPr/>
        <a:lstStyle/>
        <a:p>
          <a:r>
            <a:rPr lang="en-US" b="1"/>
            <a:t>Autonomous Vehicles</a:t>
          </a:r>
          <a:endParaRPr lang="en-US"/>
        </a:p>
      </dgm:t>
    </dgm:pt>
    <dgm:pt modelId="{62F7F583-6E00-4A28-977A-55C5AAF2AF52}" type="parTrans" cxnId="{A4A689FD-DD2B-4DF9-ADE0-F4506D656721}">
      <dgm:prSet/>
      <dgm:spPr/>
      <dgm:t>
        <a:bodyPr/>
        <a:lstStyle/>
        <a:p>
          <a:endParaRPr lang="en-US"/>
        </a:p>
      </dgm:t>
    </dgm:pt>
    <dgm:pt modelId="{AFC2C962-04A5-4940-95A3-4A3B27E9D1F1}" type="sibTrans" cxnId="{A4A689FD-DD2B-4DF9-ADE0-F4506D656721}">
      <dgm:prSet/>
      <dgm:spPr/>
      <dgm:t>
        <a:bodyPr/>
        <a:lstStyle/>
        <a:p>
          <a:endParaRPr lang="en-US"/>
        </a:p>
      </dgm:t>
    </dgm:pt>
    <dgm:pt modelId="{D8D7ED04-85DE-40F8-82FA-37F61BB86290}">
      <dgm:prSet/>
      <dgm:spPr/>
      <dgm:t>
        <a:bodyPr/>
        <a:lstStyle/>
        <a:p>
          <a:r>
            <a:rPr lang="en-US" b="1"/>
            <a:t>Enhanced Security Measures</a:t>
          </a:r>
          <a:r>
            <a:rPr lang="en-US"/>
            <a:t>:</a:t>
          </a:r>
        </a:p>
      </dgm:t>
    </dgm:pt>
    <dgm:pt modelId="{F68D39DB-30FB-4CF4-BB12-4E94684A30B0}" type="parTrans" cxnId="{41182665-9B7E-49CF-BA0A-92155B284ACB}">
      <dgm:prSet/>
      <dgm:spPr/>
      <dgm:t>
        <a:bodyPr/>
        <a:lstStyle/>
        <a:p>
          <a:endParaRPr lang="en-US"/>
        </a:p>
      </dgm:t>
    </dgm:pt>
    <dgm:pt modelId="{EF0E17D1-FE02-4143-AC55-104041966331}" type="sibTrans" cxnId="{41182665-9B7E-49CF-BA0A-92155B284ACB}">
      <dgm:prSet/>
      <dgm:spPr/>
      <dgm:t>
        <a:bodyPr/>
        <a:lstStyle/>
        <a:p>
          <a:endParaRPr lang="en-US"/>
        </a:p>
      </dgm:t>
    </dgm:pt>
    <dgm:pt modelId="{52068EBC-095A-4905-ACFB-B2F3C0F67378}">
      <dgm:prSet/>
      <dgm:spPr/>
      <dgm:t>
        <a:bodyPr/>
        <a:lstStyle/>
        <a:p>
          <a:r>
            <a:rPr lang="en-US" b="1"/>
            <a:t>Blockchain Technology</a:t>
          </a:r>
          <a:endParaRPr lang="en-US"/>
        </a:p>
      </dgm:t>
    </dgm:pt>
    <dgm:pt modelId="{F3C66A9E-9753-482A-A895-59DDC8559B2A}" type="parTrans" cxnId="{EA3375CC-D964-4D36-B669-DC7284AAD138}">
      <dgm:prSet/>
      <dgm:spPr/>
      <dgm:t>
        <a:bodyPr/>
        <a:lstStyle/>
        <a:p>
          <a:endParaRPr lang="en-US"/>
        </a:p>
      </dgm:t>
    </dgm:pt>
    <dgm:pt modelId="{2045F2E0-8750-4CFA-8371-06D8472AE2CC}" type="sibTrans" cxnId="{EA3375CC-D964-4D36-B669-DC7284AAD138}">
      <dgm:prSet/>
      <dgm:spPr/>
      <dgm:t>
        <a:bodyPr/>
        <a:lstStyle/>
        <a:p>
          <a:endParaRPr lang="en-US"/>
        </a:p>
      </dgm:t>
    </dgm:pt>
    <dgm:pt modelId="{5058EBED-EA33-4AD1-8831-101C8ED3EBFA}">
      <dgm:prSet/>
      <dgm:spPr/>
      <dgm:t>
        <a:bodyPr/>
        <a:lstStyle/>
        <a:p>
          <a:r>
            <a:rPr lang="en-US" b="1"/>
            <a:t>Advanced Encryption</a:t>
          </a:r>
          <a:endParaRPr lang="en-US"/>
        </a:p>
      </dgm:t>
    </dgm:pt>
    <dgm:pt modelId="{3C655F4F-D2F0-496E-9E4A-EE348D7957FE}" type="parTrans" cxnId="{4433299D-8FC6-48D5-B4FC-BDC441C6E230}">
      <dgm:prSet/>
      <dgm:spPr/>
      <dgm:t>
        <a:bodyPr/>
        <a:lstStyle/>
        <a:p>
          <a:endParaRPr lang="en-US"/>
        </a:p>
      </dgm:t>
    </dgm:pt>
    <dgm:pt modelId="{8617AFC8-C2F7-4E42-88CF-3ADDCD22A19B}" type="sibTrans" cxnId="{4433299D-8FC6-48D5-B4FC-BDC441C6E230}">
      <dgm:prSet/>
      <dgm:spPr/>
      <dgm:t>
        <a:bodyPr/>
        <a:lstStyle/>
        <a:p>
          <a:endParaRPr lang="en-US"/>
        </a:p>
      </dgm:t>
    </dgm:pt>
    <dgm:pt modelId="{FBA475A1-BF11-4EEB-85B6-8BE100B365EC}">
      <dgm:prSet/>
      <dgm:spPr/>
      <dgm:t>
        <a:bodyPr/>
        <a:lstStyle/>
        <a:p>
          <a:r>
            <a:rPr lang="en-US" b="1"/>
            <a:t>Sustainability Initiatives</a:t>
          </a:r>
          <a:r>
            <a:rPr lang="en-US"/>
            <a:t>:</a:t>
          </a:r>
        </a:p>
      </dgm:t>
    </dgm:pt>
    <dgm:pt modelId="{AF72D8CD-7453-44AA-8360-BA1F2A266BC3}" type="parTrans" cxnId="{6B38CBAD-2BDD-45D5-8502-DCB9B44A32C5}">
      <dgm:prSet/>
      <dgm:spPr/>
      <dgm:t>
        <a:bodyPr/>
        <a:lstStyle/>
        <a:p>
          <a:endParaRPr lang="en-US"/>
        </a:p>
      </dgm:t>
    </dgm:pt>
    <dgm:pt modelId="{015940BB-BF98-44B4-BEA1-4801DDEAC388}" type="sibTrans" cxnId="{6B38CBAD-2BDD-45D5-8502-DCB9B44A32C5}">
      <dgm:prSet/>
      <dgm:spPr/>
      <dgm:t>
        <a:bodyPr/>
        <a:lstStyle/>
        <a:p>
          <a:endParaRPr lang="en-US"/>
        </a:p>
      </dgm:t>
    </dgm:pt>
    <dgm:pt modelId="{64F33243-DB55-4501-9347-542C1330F1D2}">
      <dgm:prSet/>
      <dgm:spPr/>
      <dgm:t>
        <a:bodyPr/>
        <a:lstStyle/>
        <a:p>
          <a:r>
            <a:rPr lang="en-US" b="1"/>
            <a:t>Eco-Friendly Packaging</a:t>
          </a:r>
          <a:endParaRPr lang="en-US"/>
        </a:p>
      </dgm:t>
    </dgm:pt>
    <dgm:pt modelId="{D20AB642-BA3B-455B-A1FE-D15CF01012DC}" type="parTrans" cxnId="{1F9A6AE5-A1E8-44DB-9E8F-D0C4225258AF}">
      <dgm:prSet/>
      <dgm:spPr/>
      <dgm:t>
        <a:bodyPr/>
        <a:lstStyle/>
        <a:p>
          <a:endParaRPr lang="en-US"/>
        </a:p>
      </dgm:t>
    </dgm:pt>
    <dgm:pt modelId="{F4EDCE7F-BE8C-49BA-8586-D163F4A7E5F5}" type="sibTrans" cxnId="{1F9A6AE5-A1E8-44DB-9E8F-D0C4225258AF}">
      <dgm:prSet/>
      <dgm:spPr/>
      <dgm:t>
        <a:bodyPr/>
        <a:lstStyle/>
        <a:p>
          <a:endParaRPr lang="en-US"/>
        </a:p>
      </dgm:t>
    </dgm:pt>
    <dgm:pt modelId="{4CB74834-16A3-4116-AA54-B487E4DC9D79}">
      <dgm:prSet/>
      <dgm:spPr/>
      <dgm:t>
        <a:bodyPr/>
        <a:lstStyle/>
        <a:p>
          <a:r>
            <a:rPr lang="en-US" b="1"/>
            <a:t>Carbon Footprint Tracking</a:t>
          </a:r>
          <a:endParaRPr lang="en-US"/>
        </a:p>
      </dgm:t>
    </dgm:pt>
    <dgm:pt modelId="{4FA662AC-8230-493E-9A40-3C69BA6A407E}" type="parTrans" cxnId="{983FD078-D5EA-4BA5-BE00-BA17FDB7AE5B}">
      <dgm:prSet/>
      <dgm:spPr/>
      <dgm:t>
        <a:bodyPr/>
        <a:lstStyle/>
        <a:p>
          <a:endParaRPr lang="en-US"/>
        </a:p>
      </dgm:t>
    </dgm:pt>
    <dgm:pt modelId="{0171B89B-AC81-4B6F-B645-63782D558ED6}" type="sibTrans" cxnId="{983FD078-D5EA-4BA5-BE00-BA17FDB7AE5B}">
      <dgm:prSet/>
      <dgm:spPr/>
      <dgm:t>
        <a:bodyPr/>
        <a:lstStyle/>
        <a:p>
          <a:endParaRPr lang="en-US"/>
        </a:p>
      </dgm:t>
    </dgm:pt>
    <dgm:pt modelId="{A04041D4-5537-4566-A412-36DF49F0FAA6}">
      <dgm:prSet/>
      <dgm:spPr/>
      <dgm:t>
        <a:bodyPr/>
        <a:lstStyle/>
        <a:p>
          <a:r>
            <a:rPr lang="en-US" b="1"/>
            <a:t>Expanded Features</a:t>
          </a:r>
          <a:r>
            <a:rPr lang="en-US"/>
            <a:t>:</a:t>
          </a:r>
        </a:p>
      </dgm:t>
    </dgm:pt>
    <dgm:pt modelId="{B4AD0918-2B5E-44F5-B7E8-671A6F18F9D1}" type="parTrans" cxnId="{3BA94F44-0F34-4CEF-A3FA-BB17A6EC88A4}">
      <dgm:prSet/>
      <dgm:spPr/>
      <dgm:t>
        <a:bodyPr/>
        <a:lstStyle/>
        <a:p>
          <a:endParaRPr lang="en-US"/>
        </a:p>
      </dgm:t>
    </dgm:pt>
    <dgm:pt modelId="{D6B99BD8-DD17-4730-9F6E-51F7F63FCFB5}" type="sibTrans" cxnId="{3BA94F44-0F34-4CEF-A3FA-BB17A6EC88A4}">
      <dgm:prSet/>
      <dgm:spPr/>
      <dgm:t>
        <a:bodyPr/>
        <a:lstStyle/>
        <a:p>
          <a:endParaRPr lang="en-US"/>
        </a:p>
      </dgm:t>
    </dgm:pt>
    <dgm:pt modelId="{A54D8EE5-C0F1-4F52-98A6-1E58A5CD6669}">
      <dgm:prSet/>
      <dgm:spPr/>
      <dgm:t>
        <a:bodyPr/>
        <a:lstStyle/>
        <a:p>
          <a:r>
            <a:rPr lang="en-US" b="1"/>
            <a:t>Social Integration</a:t>
          </a:r>
          <a:endParaRPr lang="en-US"/>
        </a:p>
      </dgm:t>
    </dgm:pt>
    <dgm:pt modelId="{D099A7EF-13E1-4B8E-815E-5D99E78A9D9F}" type="parTrans" cxnId="{3289D564-48FD-4624-AF2D-FAA01A9CA275}">
      <dgm:prSet/>
      <dgm:spPr/>
      <dgm:t>
        <a:bodyPr/>
        <a:lstStyle/>
        <a:p>
          <a:endParaRPr lang="en-US"/>
        </a:p>
      </dgm:t>
    </dgm:pt>
    <dgm:pt modelId="{454C518C-7A40-4B5B-9CCE-1CC10BFDA430}" type="sibTrans" cxnId="{3289D564-48FD-4624-AF2D-FAA01A9CA275}">
      <dgm:prSet/>
      <dgm:spPr/>
      <dgm:t>
        <a:bodyPr/>
        <a:lstStyle/>
        <a:p>
          <a:endParaRPr lang="en-US"/>
        </a:p>
      </dgm:t>
    </dgm:pt>
    <dgm:pt modelId="{77E2286B-49CE-4D60-8A9F-9E3B6EAE21B5}">
      <dgm:prSet/>
      <dgm:spPr/>
      <dgm:t>
        <a:bodyPr/>
        <a:lstStyle/>
        <a:p>
          <a:r>
            <a:rPr lang="en-US" b="1"/>
            <a:t>Loyalty Programs</a:t>
          </a:r>
          <a:endParaRPr lang="en-US"/>
        </a:p>
      </dgm:t>
    </dgm:pt>
    <dgm:pt modelId="{62D9C3DD-0FDC-49E1-8866-83789367114B}" type="parTrans" cxnId="{AC5F209D-5843-4189-B92B-538CFB5C734E}">
      <dgm:prSet/>
      <dgm:spPr/>
      <dgm:t>
        <a:bodyPr/>
        <a:lstStyle/>
        <a:p>
          <a:endParaRPr lang="en-US"/>
        </a:p>
      </dgm:t>
    </dgm:pt>
    <dgm:pt modelId="{DE07A1EF-BE1A-496C-AC44-C702DC2B40F0}" type="sibTrans" cxnId="{AC5F209D-5843-4189-B92B-538CFB5C734E}">
      <dgm:prSet/>
      <dgm:spPr/>
      <dgm:t>
        <a:bodyPr/>
        <a:lstStyle/>
        <a:p>
          <a:endParaRPr lang="en-US"/>
        </a:p>
      </dgm:t>
    </dgm:pt>
    <dgm:pt modelId="{187E6A12-9473-4F00-91BF-3B762746ABB2}" type="pres">
      <dgm:prSet presAssocID="{C7212EC5-3CC3-426B-82E7-942F7456708B}" presName="vert0" presStyleCnt="0">
        <dgm:presLayoutVars>
          <dgm:dir/>
          <dgm:animOne val="branch"/>
          <dgm:animLvl val="lvl"/>
        </dgm:presLayoutVars>
      </dgm:prSet>
      <dgm:spPr/>
    </dgm:pt>
    <dgm:pt modelId="{DA25800C-D4E1-47E7-BAB1-769001959D2B}" type="pres">
      <dgm:prSet presAssocID="{DF89E600-00B3-44D6-9338-72394DCF37A1}" presName="thickLine" presStyleLbl="alignNode1" presStyleIdx="0" presStyleCnt="2"/>
      <dgm:spPr/>
    </dgm:pt>
    <dgm:pt modelId="{F1BBD119-F9EB-4B57-88AD-0643B98320C8}" type="pres">
      <dgm:prSet presAssocID="{DF89E600-00B3-44D6-9338-72394DCF37A1}" presName="horz1" presStyleCnt="0"/>
      <dgm:spPr/>
    </dgm:pt>
    <dgm:pt modelId="{745DEAC7-A796-4EFC-85E8-98376FEE5B5C}" type="pres">
      <dgm:prSet presAssocID="{DF89E600-00B3-44D6-9338-72394DCF37A1}" presName="tx1" presStyleLbl="revTx" presStyleIdx="0" presStyleCnt="20" custScaleX="500000"/>
      <dgm:spPr/>
    </dgm:pt>
    <dgm:pt modelId="{B388EF8C-906D-4B63-9885-5C41028FFC8C}" type="pres">
      <dgm:prSet presAssocID="{DF89E600-00B3-44D6-9338-72394DCF37A1}" presName="vert1" presStyleCnt="0"/>
      <dgm:spPr/>
    </dgm:pt>
    <dgm:pt modelId="{40078BB0-6210-42D3-81EF-ADA2F3130183}" type="pres">
      <dgm:prSet presAssocID="{DA203F2F-0147-4D07-ABBA-8819AD90C55D}" presName="thickLine" presStyleLbl="alignNode1" presStyleIdx="1" presStyleCnt="2"/>
      <dgm:spPr/>
    </dgm:pt>
    <dgm:pt modelId="{7EC27BA6-1EBE-4644-A398-92C47056C547}" type="pres">
      <dgm:prSet presAssocID="{DA203F2F-0147-4D07-ABBA-8819AD90C55D}" presName="horz1" presStyleCnt="0"/>
      <dgm:spPr/>
    </dgm:pt>
    <dgm:pt modelId="{54D577E2-2B7F-4537-814B-97A5F5EDF6B4}" type="pres">
      <dgm:prSet presAssocID="{DA203F2F-0147-4D07-ABBA-8819AD90C55D}" presName="tx1" presStyleLbl="revTx" presStyleIdx="1" presStyleCnt="20"/>
      <dgm:spPr/>
    </dgm:pt>
    <dgm:pt modelId="{16F4EA99-0C18-4A5C-880C-07B82C382967}" type="pres">
      <dgm:prSet presAssocID="{DA203F2F-0147-4D07-ABBA-8819AD90C55D}" presName="vert1" presStyleCnt="0"/>
      <dgm:spPr/>
    </dgm:pt>
    <dgm:pt modelId="{494BBC96-E8AA-4C2A-8AD7-98887F8ADF0A}" type="pres">
      <dgm:prSet presAssocID="{5482B393-154C-4376-9AD8-58CDBF1DF906}" presName="vertSpace2a" presStyleCnt="0"/>
      <dgm:spPr/>
    </dgm:pt>
    <dgm:pt modelId="{CD222A4A-006F-4615-8E1E-C524A267841F}" type="pres">
      <dgm:prSet presAssocID="{5482B393-154C-4376-9AD8-58CDBF1DF906}" presName="horz2" presStyleCnt="0"/>
      <dgm:spPr/>
    </dgm:pt>
    <dgm:pt modelId="{CD7F7192-AF39-4CB6-B4F9-51DFAE6C1008}" type="pres">
      <dgm:prSet presAssocID="{5482B393-154C-4376-9AD8-58CDBF1DF906}" presName="horzSpace2" presStyleCnt="0"/>
      <dgm:spPr/>
    </dgm:pt>
    <dgm:pt modelId="{E6A37C38-0B07-4246-9F5A-0416A36A697D}" type="pres">
      <dgm:prSet presAssocID="{5482B393-154C-4376-9AD8-58CDBF1DF906}" presName="tx2" presStyleLbl="revTx" presStyleIdx="2" presStyleCnt="20"/>
      <dgm:spPr/>
    </dgm:pt>
    <dgm:pt modelId="{4492456F-C8D2-4663-9693-F27B675F132C}" type="pres">
      <dgm:prSet presAssocID="{5482B393-154C-4376-9AD8-58CDBF1DF906}" presName="vert2" presStyleCnt="0"/>
      <dgm:spPr/>
    </dgm:pt>
    <dgm:pt modelId="{37892EA3-8910-4E87-A9E9-0F87248D4500}" type="pres">
      <dgm:prSet presAssocID="{75841D1B-3A7A-43B0-9154-42320AB57CE8}" presName="horz3" presStyleCnt="0"/>
      <dgm:spPr/>
    </dgm:pt>
    <dgm:pt modelId="{FEBB6202-6C88-4E61-9AD6-5279B040EBB9}" type="pres">
      <dgm:prSet presAssocID="{75841D1B-3A7A-43B0-9154-42320AB57CE8}" presName="horzSpace3" presStyleCnt="0"/>
      <dgm:spPr/>
    </dgm:pt>
    <dgm:pt modelId="{130736CC-53BA-4A79-AE52-596AF1277A76}" type="pres">
      <dgm:prSet presAssocID="{75841D1B-3A7A-43B0-9154-42320AB57CE8}" presName="tx3" presStyleLbl="revTx" presStyleIdx="3" presStyleCnt="20"/>
      <dgm:spPr/>
    </dgm:pt>
    <dgm:pt modelId="{2D9B0384-AB3A-4522-8572-ED06C43DE36E}" type="pres">
      <dgm:prSet presAssocID="{75841D1B-3A7A-43B0-9154-42320AB57CE8}" presName="vert3" presStyleCnt="0"/>
      <dgm:spPr/>
    </dgm:pt>
    <dgm:pt modelId="{40A5A1AE-8DCD-4024-A6EA-270F61120905}" type="pres">
      <dgm:prSet presAssocID="{B635A88B-9A38-4431-97BC-C924DBA84B34}" presName="thinLine3" presStyleLbl="callout" presStyleIdx="0" presStyleCnt="12"/>
      <dgm:spPr/>
    </dgm:pt>
    <dgm:pt modelId="{74C82F13-8AF7-4535-A98D-1C8218245D9D}" type="pres">
      <dgm:prSet presAssocID="{6DC0E246-F00F-4BF6-9BD4-E8E0427D07E4}" presName="horz3" presStyleCnt="0"/>
      <dgm:spPr/>
    </dgm:pt>
    <dgm:pt modelId="{DC18E542-7158-4852-8C14-6AE27375877B}" type="pres">
      <dgm:prSet presAssocID="{6DC0E246-F00F-4BF6-9BD4-E8E0427D07E4}" presName="horzSpace3" presStyleCnt="0"/>
      <dgm:spPr/>
    </dgm:pt>
    <dgm:pt modelId="{5EDE5581-5067-4BA2-AB14-0249875A64F7}" type="pres">
      <dgm:prSet presAssocID="{6DC0E246-F00F-4BF6-9BD4-E8E0427D07E4}" presName="tx3" presStyleLbl="revTx" presStyleIdx="4" presStyleCnt="20"/>
      <dgm:spPr/>
    </dgm:pt>
    <dgm:pt modelId="{8B139C4D-A333-472F-BCB8-FF9F7C4E4CEB}" type="pres">
      <dgm:prSet presAssocID="{6DC0E246-F00F-4BF6-9BD4-E8E0427D07E4}" presName="vert3" presStyleCnt="0"/>
      <dgm:spPr/>
    </dgm:pt>
    <dgm:pt modelId="{E4F3A1A0-0F55-4C71-8167-AB83F614B4EE}" type="pres">
      <dgm:prSet presAssocID="{5482B393-154C-4376-9AD8-58CDBF1DF906}" presName="thinLine2b" presStyleLbl="callout" presStyleIdx="1" presStyleCnt="12"/>
      <dgm:spPr/>
    </dgm:pt>
    <dgm:pt modelId="{623BC410-C08D-4066-9539-FBD12639AB83}" type="pres">
      <dgm:prSet presAssocID="{5482B393-154C-4376-9AD8-58CDBF1DF906}" presName="vertSpace2b" presStyleCnt="0"/>
      <dgm:spPr/>
    </dgm:pt>
    <dgm:pt modelId="{B5319EA7-C92C-4EE2-899F-AD16F4535A66}" type="pres">
      <dgm:prSet presAssocID="{65E3CEE8-268F-4249-8FFD-BBA14E8D3623}" presName="horz2" presStyleCnt="0"/>
      <dgm:spPr/>
    </dgm:pt>
    <dgm:pt modelId="{72C1DA43-2338-4399-8F3E-02DFB8FB2ACB}" type="pres">
      <dgm:prSet presAssocID="{65E3CEE8-268F-4249-8FFD-BBA14E8D3623}" presName="horzSpace2" presStyleCnt="0"/>
      <dgm:spPr/>
    </dgm:pt>
    <dgm:pt modelId="{A719D051-63D8-4D07-9FFF-8BE98EA34491}" type="pres">
      <dgm:prSet presAssocID="{65E3CEE8-268F-4249-8FFD-BBA14E8D3623}" presName="tx2" presStyleLbl="revTx" presStyleIdx="5" presStyleCnt="20"/>
      <dgm:spPr/>
    </dgm:pt>
    <dgm:pt modelId="{6A357DDE-D129-47E2-AC74-7872669598A2}" type="pres">
      <dgm:prSet presAssocID="{65E3CEE8-268F-4249-8FFD-BBA14E8D3623}" presName="vert2" presStyleCnt="0"/>
      <dgm:spPr/>
    </dgm:pt>
    <dgm:pt modelId="{626CCF8B-447A-43D3-B97D-9A145DF3D2F6}" type="pres">
      <dgm:prSet presAssocID="{4FDF1C15-0E05-4D8E-BA2B-B9CF835E2149}" presName="horz3" presStyleCnt="0"/>
      <dgm:spPr/>
    </dgm:pt>
    <dgm:pt modelId="{1B7EECA7-FB59-42AE-AE2A-711C6631EB28}" type="pres">
      <dgm:prSet presAssocID="{4FDF1C15-0E05-4D8E-BA2B-B9CF835E2149}" presName="horzSpace3" presStyleCnt="0"/>
      <dgm:spPr/>
    </dgm:pt>
    <dgm:pt modelId="{0C14ED89-D5F3-482A-A45B-4135178D3B0F}" type="pres">
      <dgm:prSet presAssocID="{4FDF1C15-0E05-4D8E-BA2B-B9CF835E2149}" presName="tx3" presStyleLbl="revTx" presStyleIdx="6" presStyleCnt="20"/>
      <dgm:spPr/>
    </dgm:pt>
    <dgm:pt modelId="{E6DC9F57-C9E5-49DC-95A7-8E16D4355B91}" type="pres">
      <dgm:prSet presAssocID="{4FDF1C15-0E05-4D8E-BA2B-B9CF835E2149}" presName="vert3" presStyleCnt="0"/>
      <dgm:spPr/>
    </dgm:pt>
    <dgm:pt modelId="{2D697364-FF9A-49D1-9335-D5D027FF9B36}" type="pres">
      <dgm:prSet presAssocID="{B93562AD-CD95-4974-98AD-F1546F67E18D}" presName="thinLine3" presStyleLbl="callout" presStyleIdx="2" presStyleCnt="12"/>
      <dgm:spPr/>
    </dgm:pt>
    <dgm:pt modelId="{5302512A-DC51-4BC8-A655-FE8341224B1B}" type="pres">
      <dgm:prSet presAssocID="{893B569A-EE74-4B5B-848F-B09555C44B1B}" presName="horz3" presStyleCnt="0"/>
      <dgm:spPr/>
    </dgm:pt>
    <dgm:pt modelId="{D292590B-9312-4D44-86ED-24528ACF5E46}" type="pres">
      <dgm:prSet presAssocID="{893B569A-EE74-4B5B-848F-B09555C44B1B}" presName="horzSpace3" presStyleCnt="0"/>
      <dgm:spPr/>
    </dgm:pt>
    <dgm:pt modelId="{365B3DF0-CC5A-4759-9958-DD9DAF8A8C71}" type="pres">
      <dgm:prSet presAssocID="{893B569A-EE74-4B5B-848F-B09555C44B1B}" presName="tx3" presStyleLbl="revTx" presStyleIdx="7" presStyleCnt="20"/>
      <dgm:spPr/>
    </dgm:pt>
    <dgm:pt modelId="{37367846-97FD-4F62-8173-A55A0F9FE31F}" type="pres">
      <dgm:prSet presAssocID="{893B569A-EE74-4B5B-848F-B09555C44B1B}" presName="vert3" presStyleCnt="0"/>
      <dgm:spPr/>
    </dgm:pt>
    <dgm:pt modelId="{8D3C05E3-B0C2-44A7-AF8C-239109AA310F}" type="pres">
      <dgm:prSet presAssocID="{65E3CEE8-268F-4249-8FFD-BBA14E8D3623}" presName="thinLine2b" presStyleLbl="callout" presStyleIdx="3" presStyleCnt="12"/>
      <dgm:spPr/>
    </dgm:pt>
    <dgm:pt modelId="{9C06DE47-10BD-4BC9-B636-9AD7BBC9C7FE}" type="pres">
      <dgm:prSet presAssocID="{65E3CEE8-268F-4249-8FFD-BBA14E8D3623}" presName="vertSpace2b" presStyleCnt="0"/>
      <dgm:spPr/>
    </dgm:pt>
    <dgm:pt modelId="{BCEAAAD4-5E0D-460D-A439-0FD6FBF2546A}" type="pres">
      <dgm:prSet presAssocID="{9D2B438A-B941-45A4-9E39-79D6B6F91661}" presName="horz2" presStyleCnt="0"/>
      <dgm:spPr/>
    </dgm:pt>
    <dgm:pt modelId="{1A7BD358-58C0-4F1B-AC8F-82B6FB275378}" type="pres">
      <dgm:prSet presAssocID="{9D2B438A-B941-45A4-9E39-79D6B6F91661}" presName="horzSpace2" presStyleCnt="0"/>
      <dgm:spPr/>
    </dgm:pt>
    <dgm:pt modelId="{97BB2F05-A82A-4631-9150-9DDD7AA6BF02}" type="pres">
      <dgm:prSet presAssocID="{9D2B438A-B941-45A4-9E39-79D6B6F91661}" presName="tx2" presStyleLbl="revTx" presStyleIdx="8" presStyleCnt="20"/>
      <dgm:spPr/>
    </dgm:pt>
    <dgm:pt modelId="{8ECFF7FD-A8EB-41C8-B545-DF242093E77C}" type="pres">
      <dgm:prSet presAssocID="{9D2B438A-B941-45A4-9E39-79D6B6F91661}" presName="vert2" presStyleCnt="0"/>
      <dgm:spPr/>
    </dgm:pt>
    <dgm:pt modelId="{19198438-149F-47F1-A407-FF917E7617C2}" type="pres">
      <dgm:prSet presAssocID="{14F3B594-189B-4F9C-AC6F-4065652B552B}" presName="horz3" presStyleCnt="0"/>
      <dgm:spPr/>
    </dgm:pt>
    <dgm:pt modelId="{14423CEA-6D50-414B-8A79-ED23836773C3}" type="pres">
      <dgm:prSet presAssocID="{14F3B594-189B-4F9C-AC6F-4065652B552B}" presName="horzSpace3" presStyleCnt="0"/>
      <dgm:spPr/>
    </dgm:pt>
    <dgm:pt modelId="{8592CC61-3978-4D97-9DF9-19987382A584}" type="pres">
      <dgm:prSet presAssocID="{14F3B594-189B-4F9C-AC6F-4065652B552B}" presName="tx3" presStyleLbl="revTx" presStyleIdx="9" presStyleCnt="20"/>
      <dgm:spPr/>
    </dgm:pt>
    <dgm:pt modelId="{179C9AEC-5F09-4D0E-834E-F2201DFB0052}" type="pres">
      <dgm:prSet presAssocID="{14F3B594-189B-4F9C-AC6F-4065652B552B}" presName="vert3" presStyleCnt="0"/>
      <dgm:spPr/>
    </dgm:pt>
    <dgm:pt modelId="{2E3F9120-F2DC-4C9C-A3DD-D2D7777C2326}" type="pres">
      <dgm:prSet presAssocID="{14B1C849-633A-4F98-B8DA-EDEFC2BEDCB9}" presName="thinLine3" presStyleLbl="callout" presStyleIdx="4" presStyleCnt="12"/>
      <dgm:spPr/>
    </dgm:pt>
    <dgm:pt modelId="{77286AE8-B7F6-4DCE-9B60-C58F155781FF}" type="pres">
      <dgm:prSet presAssocID="{54A0F585-8C77-454C-9864-BDC98FB84285}" presName="horz3" presStyleCnt="0"/>
      <dgm:spPr/>
    </dgm:pt>
    <dgm:pt modelId="{B0338E99-256A-4B36-9907-F77FEEA79FE1}" type="pres">
      <dgm:prSet presAssocID="{54A0F585-8C77-454C-9864-BDC98FB84285}" presName="horzSpace3" presStyleCnt="0"/>
      <dgm:spPr/>
    </dgm:pt>
    <dgm:pt modelId="{F50E5A46-D9E7-447F-B192-B9A6D83ACC7D}" type="pres">
      <dgm:prSet presAssocID="{54A0F585-8C77-454C-9864-BDC98FB84285}" presName="tx3" presStyleLbl="revTx" presStyleIdx="10" presStyleCnt="20"/>
      <dgm:spPr/>
    </dgm:pt>
    <dgm:pt modelId="{89B9F688-0FC7-4CEF-92C2-DDA3899DF6BD}" type="pres">
      <dgm:prSet presAssocID="{54A0F585-8C77-454C-9864-BDC98FB84285}" presName="vert3" presStyleCnt="0"/>
      <dgm:spPr/>
    </dgm:pt>
    <dgm:pt modelId="{62E25277-66BB-41A1-B200-13EEC37F455B}" type="pres">
      <dgm:prSet presAssocID="{9D2B438A-B941-45A4-9E39-79D6B6F91661}" presName="thinLine2b" presStyleLbl="callout" presStyleIdx="5" presStyleCnt="12"/>
      <dgm:spPr/>
    </dgm:pt>
    <dgm:pt modelId="{4B6EBDA4-52A2-42F9-A2F2-06EFA8B6C2F3}" type="pres">
      <dgm:prSet presAssocID="{9D2B438A-B941-45A4-9E39-79D6B6F91661}" presName="vertSpace2b" presStyleCnt="0"/>
      <dgm:spPr/>
    </dgm:pt>
    <dgm:pt modelId="{BA96227D-7D02-4484-845A-EA1655700BAC}" type="pres">
      <dgm:prSet presAssocID="{D8D7ED04-85DE-40F8-82FA-37F61BB86290}" presName="horz2" presStyleCnt="0"/>
      <dgm:spPr/>
    </dgm:pt>
    <dgm:pt modelId="{5ADE3263-5C38-480D-993F-4C12BDBB5A35}" type="pres">
      <dgm:prSet presAssocID="{D8D7ED04-85DE-40F8-82FA-37F61BB86290}" presName="horzSpace2" presStyleCnt="0"/>
      <dgm:spPr/>
    </dgm:pt>
    <dgm:pt modelId="{C261A01B-D8F9-454B-885B-37B8C05FB4F5}" type="pres">
      <dgm:prSet presAssocID="{D8D7ED04-85DE-40F8-82FA-37F61BB86290}" presName="tx2" presStyleLbl="revTx" presStyleIdx="11" presStyleCnt="20"/>
      <dgm:spPr/>
    </dgm:pt>
    <dgm:pt modelId="{0C702E78-FCAC-440A-8D1F-2E3C4736F1FC}" type="pres">
      <dgm:prSet presAssocID="{D8D7ED04-85DE-40F8-82FA-37F61BB86290}" presName="vert2" presStyleCnt="0"/>
      <dgm:spPr/>
    </dgm:pt>
    <dgm:pt modelId="{60379C39-E92A-43BE-8578-EE1D74D90943}" type="pres">
      <dgm:prSet presAssocID="{52068EBC-095A-4905-ACFB-B2F3C0F67378}" presName="horz3" presStyleCnt="0"/>
      <dgm:spPr/>
    </dgm:pt>
    <dgm:pt modelId="{6730525E-D63E-41E4-AD47-D8805FBE38B4}" type="pres">
      <dgm:prSet presAssocID="{52068EBC-095A-4905-ACFB-B2F3C0F67378}" presName="horzSpace3" presStyleCnt="0"/>
      <dgm:spPr/>
    </dgm:pt>
    <dgm:pt modelId="{3E96260C-0AD4-44F3-9A43-EE808DB6B9AF}" type="pres">
      <dgm:prSet presAssocID="{52068EBC-095A-4905-ACFB-B2F3C0F67378}" presName="tx3" presStyleLbl="revTx" presStyleIdx="12" presStyleCnt="20"/>
      <dgm:spPr/>
    </dgm:pt>
    <dgm:pt modelId="{90543630-6505-4B60-A461-6406DF47D7F9}" type="pres">
      <dgm:prSet presAssocID="{52068EBC-095A-4905-ACFB-B2F3C0F67378}" presName="vert3" presStyleCnt="0"/>
      <dgm:spPr/>
    </dgm:pt>
    <dgm:pt modelId="{20039BE7-265F-4078-AF94-4D614CDC61F3}" type="pres">
      <dgm:prSet presAssocID="{2045F2E0-8750-4CFA-8371-06D8472AE2CC}" presName="thinLine3" presStyleLbl="callout" presStyleIdx="6" presStyleCnt="12"/>
      <dgm:spPr/>
    </dgm:pt>
    <dgm:pt modelId="{5F4390A3-317B-45F3-931B-CCA43E7CF8E7}" type="pres">
      <dgm:prSet presAssocID="{5058EBED-EA33-4AD1-8831-101C8ED3EBFA}" presName="horz3" presStyleCnt="0"/>
      <dgm:spPr/>
    </dgm:pt>
    <dgm:pt modelId="{C6C202A9-0AE3-4E99-985D-7A9537A8C8C4}" type="pres">
      <dgm:prSet presAssocID="{5058EBED-EA33-4AD1-8831-101C8ED3EBFA}" presName="horzSpace3" presStyleCnt="0"/>
      <dgm:spPr/>
    </dgm:pt>
    <dgm:pt modelId="{1AC99410-9EA6-48E6-B575-D86745D3E616}" type="pres">
      <dgm:prSet presAssocID="{5058EBED-EA33-4AD1-8831-101C8ED3EBFA}" presName="tx3" presStyleLbl="revTx" presStyleIdx="13" presStyleCnt="20"/>
      <dgm:spPr/>
    </dgm:pt>
    <dgm:pt modelId="{E750ABB6-FD2C-4125-AA10-88EB7D50EEA0}" type="pres">
      <dgm:prSet presAssocID="{5058EBED-EA33-4AD1-8831-101C8ED3EBFA}" presName="vert3" presStyleCnt="0"/>
      <dgm:spPr/>
    </dgm:pt>
    <dgm:pt modelId="{BB20BED3-5E00-4F7E-8403-3EDFCB8CAF75}" type="pres">
      <dgm:prSet presAssocID="{D8D7ED04-85DE-40F8-82FA-37F61BB86290}" presName="thinLine2b" presStyleLbl="callout" presStyleIdx="7" presStyleCnt="12"/>
      <dgm:spPr/>
    </dgm:pt>
    <dgm:pt modelId="{75FA2171-F929-486D-AB7B-EB0919FEA9BC}" type="pres">
      <dgm:prSet presAssocID="{D8D7ED04-85DE-40F8-82FA-37F61BB86290}" presName="vertSpace2b" presStyleCnt="0"/>
      <dgm:spPr/>
    </dgm:pt>
    <dgm:pt modelId="{D4DFD721-69AB-4964-8B71-A6CE7A112C75}" type="pres">
      <dgm:prSet presAssocID="{FBA475A1-BF11-4EEB-85B6-8BE100B365EC}" presName="horz2" presStyleCnt="0"/>
      <dgm:spPr/>
    </dgm:pt>
    <dgm:pt modelId="{FE2145E5-D167-457D-B8CE-F0CE311EB19A}" type="pres">
      <dgm:prSet presAssocID="{FBA475A1-BF11-4EEB-85B6-8BE100B365EC}" presName="horzSpace2" presStyleCnt="0"/>
      <dgm:spPr/>
    </dgm:pt>
    <dgm:pt modelId="{6464B48C-83C5-4C34-ADD3-CF3810D52002}" type="pres">
      <dgm:prSet presAssocID="{FBA475A1-BF11-4EEB-85B6-8BE100B365EC}" presName="tx2" presStyleLbl="revTx" presStyleIdx="14" presStyleCnt="20"/>
      <dgm:spPr/>
    </dgm:pt>
    <dgm:pt modelId="{9EB82FA0-E5CF-42B7-B1F4-9FE71B5F8BCB}" type="pres">
      <dgm:prSet presAssocID="{FBA475A1-BF11-4EEB-85B6-8BE100B365EC}" presName="vert2" presStyleCnt="0"/>
      <dgm:spPr/>
    </dgm:pt>
    <dgm:pt modelId="{C5081E0A-ED38-41DB-887F-E39163D9E589}" type="pres">
      <dgm:prSet presAssocID="{64F33243-DB55-4501-9347-542C1330F1D2}" presName="horz3" presStyleCnt="0"/>
      <dgm:spPr/>
    </dgm:pt>
    <dgm:pt modelId="{DB891C44-C099-49A2-BC4B-5A9969F84611}" type="pres">
      <dgm:prSet presAssocID="{64F33243-DB55-4501-9347-542C1330F1D2}" presName="horzSpace3" presStyleCnt="0"/>
      <dgm:spPr/>
    </dgm:pt>
    <dgm:pt modelId="{9EA3D1C1-3E55-47DC-B61A-8F9DA8BD1049}" type="pres">
      <dgm:prSet presAssocID="{64F33243-DB55-4501-9347-542C1330F1D2}" presName="tx3" presStyleLbl="revTx" presStyleIdx="15" presStyleCnt="20"/>
      <dgm:spPr/>
    </dgm:pt>
    <dgm:pt modelId="{C23065DD-B55D-403C-B408-780B21DB3D43}" type="pres">
      <dgm:prSet presAssocID="{64F33243-DB55-4501-9347-542C1330F1D2}" presName="vert3" presStyleCnt="0"/>
      <dgm:spPr/>
    </dgm:pt>
    <dgm:pt modelId="{D4BD3D97-7C3D-44E4-A6E3-FA80684A68F7}" type="pres">
      <dgm:prSet presAssocID="{F4EDCE7F-BE8C-49BA-8586-D163F4A7E5F5}" presName="thinLine3" presStyleLbl="callout" presStyleIdx="8" presStyleCnt="12"/>
      <dgm:spPr/>
    </dgm:pt>
    <dgm:pt modelId="{CC0FBAAB-1144-48FF-B334-0F6F0FF03983}" type="pres">
      <dgm:prSet presAssocID="{4CB74834-16A3-4116-AA54-B487E4DC9D79}" presName="horz3" presStyleCnt="0"/>
      <dgm:spPr/>
    </dgm:pt>
    <dgm:pt modelId="{021D3101-E6E7-4AB2-95C1-4B693BCD6AFF}" type="pres">
      <dgm:prSet presAssocID="{4CB74834-16A3-4116-AA54-B487E4DC9D79}" presName="horzSpace3" presStyleCnt="0"/>
      <dgm:spPr/>
    </dgm:pt>
    <dgm:pt modelId="{7ECAF8F5-E6FC-4397-B4BC-B738845747FB}" type="pres">
      <dgm:prSet presAssocID="{4CB74834-16A3-4116-AA54-B487E4DC9D79}" presName="tx3" presStyleLbl="revTx" presStyleIdx="16" presStyleCnt="20"/>
      <dgm:spPr/>
    </dgm:pt>
    <dgm:pt modelId="{DCAFEC4F-4A3D-49F2-8668-B01608B99512}" type="pres">
      <dgm:prSet presAssocID="{4CB74834-16A3-4116-AA54-B487E4DC9D79}" presName="vert3" presStyleCnt="0"/>
      <dgm:spPr/>
    </dgm:pt>
    <dgm:pt modelId="{5553730A-052D-48D2-90C2-246B3B378019}" type="pres">
      <dgm:prSet presAssocID="{FBA475A1-BF11-4EEB-85B6-8BE100B365EC}" presName="thinLine2b" presStyleLbl="callout" presStyleIdx="9" presStyleCnt="12"/>
      <dgm:spPr/>
    </dgm:pt>
    <dgm:pt modelId="{605792A5-8CB1-4087-867F-4E5B150790C6}" type="pres">
      <dgm:prSet presAssocID="{FBA475A1-BF11-4EEB-85B6-8BE100B365EC}" presName="vertSpace2b" presStyleCnt="0"/>
      <dgm:spPr/>
    </dgm:pt>
    <dgm:pt modelId="{18F42361-30B0-43A8-A093-5D0FB6FB1B44}" type="pres">
      <dgm:prSet presAssocID="{A04041D4-5537-4566-A412-36DF49F0FAA6}" presName="horz2" presStyleCnt="0"/>
      <dgm:spPr/>
    </dgm:pt>
    <dgm:pt modelId="{95661D4F-0374-4867-9567-F04C6D9EB8FB}" type="pres">
      <dgm:prSet presAssocID="{A04041D4-5537-4566-A412-36DF49F0FAA6}" presName="horzSpace2" presStyleCnt="0"/>
      <dgm:spPr/>
    </dgm:pt>
    <dgm:pt modelId="{68D7988C-148F-48B7-A950-44E85FBB15AD}" type="pres">
      <dgm:prSet presAssocID="{A04041D4-5537-4566-A412-36DF49F0FAA6}" presName="tx2" presStyleLbl="revTx" presStyleIdx="17" presStyleCnt="20"/>
      <dgm:spPr/>
    </dgm:pt>
    <dgm:pt modelId="{F4525305-D13A-45C5-8187-EB810244D02B}" type="pres">
      <dgm:prSet presAssocID="{A04041D4-5537-4566-A412-36DF49F0FAA6}" presName="vert2" presStyleCnt="0"/>
      <dgm:spPr/>
    </dgm:pt>
    <dgm:pt modelId="{6D7E5F99-66A7-4DFC-A831-025FF104322C}" type="pres">
      <dgm:prSet presAssocID="{A54D8EE5-C0F1-4F52-98A6-1E58A5CD6669}" presName="horz3" presStyleCnt="0"/>
      <dgm:spPr/>
    </dgm:pt>
    <dgm:pt modelId="{FFAAE635-F30B-4671-9072-8152D2F4D056}" type="pres">
      <dgm:prSet presAssocID="{A54D8EE5-C0F1-4F52-98A6-1E58A5CD6669}" presName="horzSpace3" presStyleCnt="0"/>
      <dgm:spPr/>
    </dgm:pt>
    <dgm:pt modelId="{99CCD088-BBC0-441C-A2C1-37DAEEBCFE05}" type="pres">
      <dgm:prSet presAssocID="{A54D8EE5-C0F1-4F52-98A6-1E58A5CD6669}" presName="tx3" presStyleLbl="revTx" presStyleIdx="18" presStyleCnt="20"/>
      <dgm:spPr/>
    </dgm:pt>
    <dgm:pt modelId="{C686EE60-90C5-4391-9D59-88D27E5BF3A9}" type="pres">
      <dgm:prSet presAssocID="{A54D8EE5-C0F1-4F52-98A6-1E58A5CD6669}" presName="vert3" presStyleCnt="0"/>
      <dgm:spPr/>
    </dgm:pt>
    <dgm:pt modelId="{E2110FCE-FB2C-423C-BD58-5D3474FFF11F}" type="pres">
      <dgm:prSet presAssocID="{454C518C-7A40-4B5B-9CCE-1CC10BFDA430}" presName="thinLine3" presStyleLbl="callout" presStyleIdx="10" presStyleCnt="12"/>
      <dgm:spPr/>
    </dgm:pt>
    <dgm:pt modelId="{2CF701DE-253C-43BE-B9F5-3C8AF4F1BA0C}" type="pres">
      <dgm:prSet presAssocID="{77E2286B-49CE-4D60-8A9F-9E3B6EAE21B5}" presName="horz3" presStyleCnt="0"/>
      <dgm:spPr/>
    </dgm:pt>
    <dgm:pt modelId="{EA68E62B-F4C6-4D9E-BBB7-009CE1A83053}" type="pres">
      <dgm:prSet presAssocID="{77E2286B-49CE-4D60-8A9F-9E3B6EAE21B5}" presName="horzSpace3" presStyleCnt="0"/>
      <dgm:spPr/>
    </dgm:pt>
    <dgm:pt modelId="{03F2276C-592E-425D-8D61-FD346DFC5A72}" type="pres">
      <dgm:prSet presAssocID="{77E2286B-49CE-4D60-8A9F-9E3B6EAE21B5}" presName="tx3" presStyleLbl="revTx" presStyleIdx="19" presStyleCnt="20"/>
      <dgm:spPr/>
    </dgm:pt>
    <dgm:pt modelId="{27E34865-074E-4DC7-B45B-3CAF3E598350}" type="pres">
      <dgm:prSet presAssocID="{77E2286B-49CE-4D60-8A9F-9E3B6EAE21B5}" presName="vert3" presStyleCnt="0"/>
      <dgm:spPr/>
    </dgm:pt>
    <dgm:pt modelId="{81081734-4472-4C77-912B-1F0AB464245C}" type="pres">
      <dgm:prSet presAssocID="{A04041D4-5537-4566-A412-36DF49F0FAA6}" presName="thinLine2b" presStyleLbl="callout" presStyleIdx="11" presStyleCnt="12"/>
      <dgm:spPr/>
    </dgm:pt>
    <dgm:pt modelId="{90CB52BE-D123-405D-817A-F15B6CA89AE4}" type="pres">
      <dgm:prSet presAssocID="{A04041D4-5537-4566-A412-36DF49F0FAA6}" presName="vertSpace2b" presStyleCnt="0"/>
      <dgm:spPr/>
    </dgm:pt>
  </dgm:ptLst>
  <dgm:cxnLst>
    <dgm:cxn modelId="{8D4E060D-93A9-4B57-9A67-AE94062468BE}" type="presOf" srcId="{4FDF1C15-0E05-4D8E-BA2B-B9CF835E2149}" destId="{0C14ED89-D5F3-482A-A45B-4135178D3B0F}" srcOrd="0" destOrd="0" presId="urn:microsoft.com/office/officeart/2008/layout/LinedList"/>
    <dgm:cxn modelId="{9AFE9E0E-7AB6-46C7-BC83-7BCAD2CE5E87}" type="presOf" srcId="{DF89E600-00B3-44D6-9338-72394DCF37A1}" destId="{745DEAC7-A796-4EFC-85E8-98376FEE5B5C}" srcOrd="0" destOrd="0" presId="urn:microsoft.com/office/officeart/2008/layout/LinedList"/>
    <dgm:cxn modelId="{8C263114-01AB-43FC-8B31-642294CD4DF5}" type="presOf" srcId="{77E2286B-49CE-4D60-8A9F-9E3B6EAE21B5}" destId="{03F2276C-592E-425D-8D61-FD346DFC5A72}" srcOrd="0" destOrd="0" presId="urn:microsoft.com/office/officeart/2008/layout/LinedList"/>
    <dgm:cxn modelId="{DE2ECF20-58F1-4148-BFBA-CD05D8D0CDC0}" type="presOf" srcId="{FBA475A1-BF11-4EEB-85B6-8BE100B365EC}" destId="{6464B48C-83C5-4C34-ADD3-CF3810D52002}" srcOrd="0" destOrd="0" presId="urn:microsoft.com/office/officeart/2008/layout/LinedList"/>
    <dgm:cxn modelId="{E4725327-EA3B-46AF-9923-D37EA5CFABBC}" srcId="{65E3CEE8-268F-4249-8FFD-BBA14E8D3623}" destId="{893B569A-EE74-4B5B-848F-B09555C44B1B}" srcOrd="1" destOrd="0" parTransId="{906A0BD3-C903-4B44-B462-5B5B5D56B415}" sibTransId="{A811A3EF-4D64-46FD-AC66-B862CE45D9F2}"/>
    <dgm:cxn modelId="{57C8D432-7E74-4E2A-93FB-AB4E3A89D7DF}" type="presOf" srcId="{6DC0E246-F00F-4BF6-9BD4-E8E0427D07E4}" destId="{5EDE5581-5067-4BA2-AB14-0249875A64F7}" srcOrd="0" destOrd="0" presId="urn:microsoft.com/office/officeart/2008/layout/LinedList"/>
    <dgm:cxn modelId="{F55B1A3A-F812-41B7-A6F8-277565CBA30E}" type="presOf" srcId="{4CB74834-16A3-4116-AA54-B487E4DC9D79}" destId="{7ECAF8F5-E6FC-4397-B4BC-B738845747FB}" srcOrd="0" destOrd="0" presId="urn:microsoft.com/office/officeart/2008/layout/LinedList"/>
    <dgm:cxn modelId="{8598EE3C-1C4F-4D21-8AE4-2B8497C61930}" srcId="{65E3CEE8-268F-4249-8FFD-BBA14E8D3623}" destId="{4FDF1C15-0E05-4D8E-BA2B-B9CF835E2149}" srcOrd="0" destOrd="0" parTransId="{B1C4F897-83E1-482E-BFB2-AAFB44B1491D}" sibTransId="{B93562AD-CD95-4974-98AD-F1546F67E18D}"/>
    <dgm:cxn modelId="{D7C3F33D-F80B-4893-99D4-197AB0B2332A}" srcId="{9D2B438A-B941-45A4-9E39-79D6B6F91661}" destId="{14F3B594-189B-4F9C-AC6F-4065652B552B}" srcOrd="0" destOrd="0" parTransId="{CB745AFC-260C-49EC-8FAF-C337A0443BA1}" sibTransId="{14B1C849-633A-4F98-B8DA-EDEFC2BEDCB9}"/>
    <dgm:cxn modelId="{E42A6562-C6B0-422B-A0A2-19BCA5F1606A}" type="presOf" srcId="{893B569A-EE74-4B5B-848F-B09555C44B1B}" destId="{365B3DF0-CC5A-4759-9958-DD9DAF8A8C71}" srcOrd="0" destOrd="0" presId="urn:microsoft.com/office/officeart/2008/layout/LinedList"/>
    <dgm:cxn modelId="{FD414964-378B-43F2-B172-822316610742}" type="presOf" srcId="{C7212EC5-3CC3-426B-82E7-942F7456708B}" destId="{187E6A12-9473-4F00-91BF-3B762746ABB2}" srcOrd="0" destOrd="0" presId="urn:microsoft.com/office/officeart/2008/layout/LinedList"/>
    <dgm:cxn modelId="{3BA94F44-0F34-4CEF-A3FA-BB17A6EC88A4}" srcId="{DA203F2F-0147-4D07-ABBA-8819AD90C55D}" destId="{A04041D4-5537-4566-A412-36DF49F0FAA6}" srcOrd="5" destOrd="0" parTransId="{B4AD0918-2B5E-44F5-B7E8-671A6F18F9D1}" sibTransId="{D6B99BD8-DD17-4730-9F6E-51F7F63FCFB5}"/>
    <dgm:cxn modelId="{3289D564-48FD-4624-AF2D-FAA01A9CA275}" srcId="{A04041D4-5537-4566-A412-36DF49F0FAA6}" destId="{A54D8EE5-C0F1-4F52-98A6-1E58A5CD6669}" srcOrd="0" destOrd="0" parTransId="{D099A7EF-13E1-4B8E-815E-5D99E78A9D9F}" sibTransId="{454C518C-7A40-4B5B-9CCE-1CC10BFDA430}"/>
    <dgm:cxn modelId="{41182665-9B7E-49CF-BA0A-92155B284ACB}" srcId="{DA203F2F-0147-4D07-ABBA-8819AD90C55D}" destId="{D8D7ED04-85DE-40F8-82FA-37F61BB86290}" srcOrd="3" destOrd="0" parTransId="{F68D39DB-30FB-4CF4-BB12-4E94684A30B0}" sibTransId="{EF0E17D1-FE02-4143-AC55-104041966331}"/>
    <dgm:cxn modelId="{A80AF56C-A1B7-498B-B9E6-C2D1688F1C5D}" type="presOf" srcId="{75841D1B-3A7A-43B0-9154-42320AB57CE8}" destId="{130736CC-53BA-4A79-AE52-596AF1277A76}" srcOrd="0" destOrd="0" presId="urn:microsoft.com/office/officeart/2008/layout/LinedList"/>
    <dgm:cxn modelId="{AF363E4E-1CB3-4D8B-8E6D-0CA96BC5E45F}" type="presOf" srcId="{52068EBC-095A-4905-ACFB-B2F3C0F67378}" destId="{3E96260C-0AD4-44F3-9A43-EE808DB6B9AF}" srcOrd="0" destOrd="0" presId="urn:microsoft.com/office/officeart/2008/layout/LinedList"/>
    <dgm:cxn modelId="{B7432373-2FF3-4A95-AB9E-3143C66933EA}" srcId="{C7212EC5-3CC3-426B-82E7-942F7456708B}" destId="{DA203F2F-0147-4D07-ABBA-8819AD90C55D}" srcOrd="1" destOrd="0" parTransId="{3EDA8336-31D9-4949-AE26-92DA2579719C}" sibTransId="{5B4C2597-D7A1-4623-AB0A-2464923F0A8A}"/>
    <dgm:cxn modelId="{10097153-DA1F-4CEE-91A0-FE82B25F9D30}" srcId="{DA203F2F-0147-4D07-ABBA-8819AD90C55D}" destId="{5482B393-154C-4376-9AD8-58CDBF1DF906}" srcOrd="0" destOrd="0" parTransId="{6EB938DB-1073-437C-9083-192BE5CF27B3}" sibTransId="{5C5DF753-C3D2-456F-A403-7645A6C7B8FB}"/>
    <dgm:cxn modelId="{44DA7873-A26B-492E-A8CF-82D7E78BED1E}" srcId="{DA203F2F-0147-4D07-ABBA-8819AD90C55D}" destId="{65E3CEE8-268F-4249-8FFD-BBA14E8D3623}" srcOrd="1" destOrd="0" parTransId="{47CC84E6-B20E-46E8-9327-8F7A9E918DC8}" sibTransId="{5B817F64-C859-4C61-BFCA-F5C0E22BE3F6}"/>
    <dgm:cxn modelId="{C5C0BE56-5AD1-4CC9-A2BB-CA2A3B63B85E}" srcId="{C7212EC5-3CC3-426B-82E7-942F7456708B}" destId="{DF89E600-00B3-44D6-9338-72394DCF37A1}" srcOrd="0" destOrd="0" parTransId="{3FBA955F-8E98-4DD9-8EAD-643C50407429}" sibTransId="{4D24A641-4B08-4413-A1B9-3A99EB56B3B9}"/>
    <dgm:cxn modelId="{983FD078-D5EA-4BA5-BE00-BA17FDB7AE5B}" srcId="{FBA475A1-BF11-4EEB-85B6-8BE100B365EC}" destId="{4CB74834-16A3-4116-AA54-B487E4DC9D79}" srcOrd="1" destOrd="0" parTransId="{4FA662AC-8230-493E-9A40-3C69BA6A407E}" sibTransId="{0171B89B-AC81-4B6F-B645-63782D558ED6}"/>
    <dgm:cxn modelId="{61072659-DD8E-4A79-A524-211D9EE47BE0}" type="presOf" srcId="{5482B393-154C-4376-9AD8-58CDBF1DF906}" destId="{E6A37C38-0B07-4246-9F5A-0416A36A697D}" srcOrd="0" destOrd="0" presId="urn:microsoft.com/office/officeart/2008/layout/LinedList"/>
    <dgm:cxn modelId="{C0A3F279-7A0F-487C-A447-AEF364E7DD30}" type="presOf" srcId="{9D2B438A-B941-45A4-9E39-79D6B6F91661}" destId="{97BB2F05-A82A-4631-9150-9DDD7AA6BF02}" srcOrd="0" destOrd="0" presId="urn:microsoft.com/office/officeart/2008/layout/LinedList"/>
    <dgm:cxn modelId="{6D886C7F-7E3D-4110-AE3E-26EDA077597B}" type="presOf" srcId="{5058EBED-EA33-4AD1-8831-101C8ED3EBFA}" destId="{1AC99410-9EA6-48E6-B575-D86745D3E616}" srcOrd="0" destOrd="0" presId="urn:microsoft.com/office/officeart/2008/layout/LinedList"/>
    <dgm:cxn modelId="{78C2AB84-FC0D-4723-9420-091C799FE06C}" srcId="{5482B393-154C-4376-9AD8-58CDBF1DF906}" destId="{6DC0E246-F00F-4BF6-9BD4-E8E0427D07E4}" srcOrd="1" destOrd="0" parTransId="{78BBDF15-3F1C-429B-94C5-25922F68A649}" sibTransId="{FA859CB5-2759-43A0-AF39-F7CE62BB8B0C}"/>
    <dgm:cxn modelId="{5C55588B-0EF6-4F7C-A420-78C5648D484C}" srcId="{DA203F2F-0147-4D07-ABBA-8819AD90C55D}" destId="{9D2B438A-B941-45A4-9E39-79D6B6F91661}" srcOrd="2" destOrd="0" parTransId="{DD630530-12CA-4F8E-AA95-CF1208286D02}" sibTransId="{D92387A9-2ACC-425F-939B-D0B8A2A26094}"/>
    <dgm:cxn modelId="{58A69493-38A2-4178-AC8D-7AB5E3FFCA4A}" type="presOf" srcId="{A54D8EE5-C0F1-4F52-98A6-1E58A5CD6669}" destId="{99CCD088-BBC0-441C-A2C1-37DAEEBCFE05}" srcOrd="0" destOrd="0" presId="urn:microsoft.com/office/officeart/2008/layout/LinedList"/>
    <dgm:cxn modelId="{AC5F209D-5843-4189-B92B-538CFB5C734E}" srcId="{A04041D4-5537-4566-A412-36DF49F0FAA6}" destId="{77E2286B-49CE-4D60-8A9F-9E3B6EAE21B5}" srcOrd="1" destOrd="0" parTransId="{62D9C3DD-0FDC-49E1-8866-83789367114B}" sibTransId="{DE07A1EF-BE1A-496C-AC44-C702DC2B40F0}"/>
    <dgm:cxn modelId="{4433299D-8FC6-48D5-B4FC-BDC441C6E230}" srcId="{D8D7ED04-85DE-40F8-82FA-37F61BB86290}" destId="{5058EBED-EA33-4AD1-8831-101C8ED3EBFA}" srcOrd="1" destOrd="0" parTransId="{3C655F4F-D2F0-496E-9E4A-EE348D7957FE}" sibTransId="{8617AFC8-C2F7-4E42-88CF-3ADDCD22A19B}"/>
    <dgm:cxn modelId="{9E859DAC-233F-4BEE-81CB-3EDC3C00C444}" type="presOf" srcId="{54A0F585-8C77-454C-9864-BDC98FB84285}" destId="{F50E5A46-D9E7-447F-B192-B9A6D83ACC7D}" srcOrd="0" destOrd="0" presId="urn:microsoft.com/office/officeart/2008/layout/LinedList"/>
    <dgm:cxn modelId="{63BEF1AC-F3C6-4AA3-B6ED-9AFE79CE4436}" type="presOf" srcId="{14F3B594-189B-4F9C-AC6F-4065652B552B}" destId="{8592CC61-3978-4D97-9DF9-19987382A584}" srcOrd="0" destOrd="0" presId="urn:microsoft.com/office/officeart/2008/layout/LinedList"/>
    <dgm:cxn modelId="{6B38CBAD-2BDD-45D5-8502-DCB9B44A32C5}" srcId="{DA203F2F-0147-4D07-ABBA-8819AD90C55D}" destId="{FBA475A1-BF11-4EEB-85B6-8BE100B365EC}" srcOrd="4" destOrd="0" parTransId="{AF72D8CD-7453-44AA-8360-BA1F2A266BC3}" sibTransId="{015940BB-BF98-44B4-BEA1-4801DDEAC388}"/>
    <dgm:cxn modelId="{F720C4B1-2B72-4C4A-8F1B-337B82E0C93E}" type="presOf" srcId="{65E3CEE8-268F-4249-8FFD-BBA14E8D3623}" destId="{A719D051-63D8-4D07-9FFF-8BE98EA34491}" srcOrd="0" destOrd="0" presId="urn:microsoft.com/office/officeart/2008/layout/LinedList"/>
    <dgm:cxn modelId="{25BA0DC0-8D03-4E41-ADBE-FF30AE0D978C}" type="presOf" srcId="{DA203F2F-0147-4D07-ABBA-8819AD90C55D}" destId="{54D577E2-2B7F-4537-814B-97A5F5EDF6B4}" srcOrd="0" destOrd="0" presId="urn:microsoft.com/office/officeart/2008/layout/LinedList"/>
    <dgm:cxn modelId="{D364CBCB-D4B4-4277-82B1-C4BF0B95B9C2}" type="presOf" srcId="{D8D7ED04-85DE-40F8-82FA-37F61BB86290}" destId="{C261A01B-D8F9-454B-885B-37B8C05FB4F5}" srcOrd="0" destOrd="0" presId="urn:microsoft.com/office/officeart/2008/layout/LinedList"/>
    <dgm:cxn modelId="{EA3375CC-D964-4D36-B669-DC7284AAD138}" srcId="{D8D7ED04-85DE-40F8-82FA-37F61BB86290}" destId="{52068EBC-095A-4905-ACFB-B2F3C0F67378}" srcOrd="0" destOrd="0" parTransId="{F3C66A9E-9753-482A-A895-59DDC8559B2A}" sibTransId="{2045F2E0-8750-4CFA-8371-06D8472AE2CC}"/>
    <dgm:cxn modelId="{475383DE-1557-4439-848A-6680A069B35B}" type="presOf" srcId="{A04041D4-5537-4566-A412-36DF49F0FAA6}" destId="{68D7988C-148F-48B7-A950-44E85FBB15AD}" srcOrd="0" destOrd="0" presId="urn:microsoft.com/office/officeart/2008/layout/LinedList"/>
    <dgm:cxn modelId="{1F9A6AE5-A1E8-44DB-9E8F-D0C4225258AF}" srcId="{FBA475A1-BF11-4EEB-85B6-8BE100B365EC}" destId="{64F33243-DB55-4501-9347-542C1330F1D2}" srcOrd="0" destOrd="0" parTransId="{D20AB642-BA3B-455B-A1FE-D15CF01012DC}" sibTransId="{F4EDCE7F-BE8C-49BA-8586-D163F4A7E5F5}"/>
    <dgm:cxn modelId="{B305D5E5-590C-4C4C-8626-2213F6FB9023}" srcId="{5482B393-154C-4376-9AD8-58CDBF1DF906}" destId="{75841D1B-3A7A-43B0-9154-42320AB57CE8}" srcOrd="0" destOrd="0" parTransId="{5670526D-F9C6-4FB4-921B-C863A9D174BC}" sibTransId="{B635A88B-9A38-4431-97BC-C924DBA84B34}"/>
    <dgm:cxn modelId="{94997BFD-B5BF-4A32-9942-5F192A65E94F}" type="presOf" srcId="{64F33243-DB55-4501-9347-542C1330F1D2}" destId="{9EA3D1C1-3E55-47DC-B61A-8F9DA8BD1049}" srcOrd="0" destOrd="0" presId="urn:microsoft.com/office/officeart/2008/layout/LinedList"/>
    <dgm:cxn modelId="{A4A689FD-DD2B-4DF9-ADE0-F4506D656721}" srcId="{9D2B438A-B941-45A4-9E39-79D6B6F91661}" destId="{54A0F585-8C77-454C-9864-BDC98FB84285}" srcOrd="1" destOrd="0" parTransId="{62F7F583-6E00-4A28-977A-55C5AAF2AF52}" sibTransId="{AFC2C962-04A5-4940-95A3-4A3B27E9D1F1}"/>
    <dgm:cxn modelId="{33D45A85-71BC-409C-AC7F-9D9A0104E936}" type="presParOf" srcId="{187E6A12-9473-4F00-91BF-3B762746ABB2}" destId="{DA25800C-D4E1-47E7-BAB1-769001959D2B}" srcOrd="0" destOrd="0" presId="urn:microsoft.com/office/officeart/2008/layout/LinedList"/>
    <dgm:cxn modelId="{F7136C9B-29A4-494D-B344-AAA89A9E256E}" type="presParOf" srcId="{187E6A12-9473-4F00-91BF-3B762746ABB2}" destId="{F1BBD119-F9EB-4B57-88AD-0643B98320C8}" srcOrd="1" destOrd="0" presId="urn:microsoft.com/office/officeart/2008/layout/LinedList"/>
    <dgm:cxn modelId="{9C13AAF7-C61D-40CE-91D0-F6C0ED3ABF87}" type="presParOf" srcId="{F1BBD119-F9EB-4B57-88AD-0643B98320C8}" destId="{745DEAC7-A796-4EFC-85E8-98376FEE5B5C}" srcOrd="0" destOrd="0" presId="urn:microsoft.com/office/officeart/2008/layout/LinedList"/>
    <dgm:cxn modelId="{D516C0AA-DAC9-41E7-A702-7E67B3205873}" type="presParOf" srcId="{F1BBD119-F9EB-4B57-88AD-0643B98320C8}" destId="{B388EF8C-906D-4B63-9885-5C41028FFC8C}" srcOrd="1" destOrd="0" presId="urn:microsoft.com/office/officeart/2008/layout/LinedList"/>
    <dgm:cxn modelId="{0C050964-8D4F-46DE-B80E-E043DB5409B3}" type="presParOf" srcId="{187E6A12-9473-4F00-91BF-3B762746ABB2}" destId="{40078BB0-6210-42D3-81EF-ADA2F3130183}" srcOrd="2" destOrd="0" presId="urn:microsoft.com/office/officeart/2008/layout/LinedList"/>
    <dgm:cxn modelId="{6E2DA9E7-CCFF-45E8-A7E1-374B7F04E79B}" type="presParOf" srcId="{187E6A12-9473-4F00-91BF-3B762746ABB2}" destId="{7EC27BA6-1EBE-4644-A398-92C47056C547}" srcOrd="3" destOrd="0" presId="urn:microsoft.com/office/officeart/2008/layout/LinedList"/>
    <dgm:cxn modelId="{FA3FB63A-FD09-4B60-98A0-EE122B21CB39}" type="presParOf" srcId="{7EC27BA6-1EBE-4644-A398-92C47056C547}" destId="{54D577E2-2B7F-4537-814B-97A5F5EDF6B4}" srcOrd="0" destOrd="0" presId="urn:microsoft.com/office/officeart/2008/layout/LinedList"/>
    <dgm:cxn modelId="{60F1B38A-780B-46F0-9968-01C639E0C136}" type="presParOf" srcId="{7EC27BA6-1EBE-4644-A398-92C47056C547}" destId="{16F4EA99-0C18-4A5C-880C-07B82C382967}" srcOrd="1" destOrd="0" presId="urn:microsoft.com/office/officeart/2008/layout/LinedList"/>
    <dgm:cxn modelId="{F453B7FF-784C-496F-BC5B-1953D4021B53}" type="presParOf" srcId="{16F4EA99-0C18-4A5C-880C-07B82C382967}" destId="{494BBC96-E8AA-4C2A-8AD7-98887F8ADF0A}" srcOrd="0" destOrd="0" presId="urn:microsoft.com/office/officeart/2008/layout/LinedList"/>
    <dgm:cxn modelId="{BB22FF1A-A68F-44C1-8E7A-5997EA8BCEAE}" type="presParOf" srcId="{16F4EA99-0C18-4A5C-880C-07B82C382967}" destId="{CD222A4A-006F-4615-8E1E-C524A267841F}" srcOrd="1" destOrd="0" presId="urn:microsoft.com/office/officeart/2008/layout/LinedList"/>
    <dgm:cxn modelId="{1365C5A6-5908-4BB6-991B-2F47C9F8E214}" type="presParOf" srcId="{CD222A4A-006F-4615-8E1E-C524A267841F}" destId="{CD7F7192-AF39-4CB6-B4F9-51DFAE6C1008}" srcOrd="0" destOrd="0" presId="urn:microsoft.com/office/officeart/2008/layout/LinedList"/>
    <dgm:cxn modelId="{63373BF2-8CAE-453F-9B76-7E90E42F3DAB}" type="presParOf" srcId="{CD222A4A-006F-4615-8E1E-C524A267841F}" destId="{E6A37C38-0B07-4246-9F5A-0416A36A697D}" srcOrd="1" destOrd="0" presId="urn:microsoft.com/office/officeart/2008/layout/LinedList"/>
    <dgm:cxn modelId="{7F5C1975-CB53-4FF2-9FE3-9042D25EE0F0}" type="presParOf" srcId="{CD222A4A-006F-4615-8E1E-C524A267841F}" destId="{4492456F-C8D2-4663-9693-F27B675F132C}" srcOrd="2" destOrd="0" presId="urn:microsoft.com/office/officeart/2008/layout/LinedList"/>
    <dgm:cxn modelId="{CA20A3E5-D9A4-463B-BF55-CACBF76A7022}" type="presParOf" srcId="{4492456F-C8D2-4663-9693-F27B675F132C}" destId="{37892EA3-8910-4E87-A9E9-0F87248D4500}" srcOrd="0" destOrd="0" presId="urn:microsoft.com/office/officeart/2008/layout/LinedList"/>
    <dgm:cxn modelId="{4D28D648-23AD-44E3-89A1-825E7DD02795}" type="presParOf" srcId="{37892EA3-8910-4E87-A9E9-0F87248D4500}" destId="{FEBB6202-6C88-4E61-9AD6-5279B040EBB9}" srcOrd="0" destOrd="0" presId="urn:microsoft.com/office/officeart/2008/layout/LinedList"/>
    <dgm:cxn modelId="{AD25A9F9-CBAD-4DA5-B0E4-08B601B994F0}" type="presParOf" srcId="{37892EA3-8910-4E87-A9E9-0F87248D4500}" destId="{130736CC-53BA-4A79-AE52-596AF1277A76}" srcOrd="1" destOrd="0" presId="urn:microsoft.com/office/officeart/2008/layout/LinedList"/>
    <dgm:cxn modelId="{7B5C44A6-3401-4D34-B02B-6A09F6A6441B}" type="presParOf" srcId="{37892EA3-8910-4E87-A9E9-0F87248D4500}" destId="{2D9B0384-AB3A-4522-8572-ED06C43DE36E}" srcOrd="2" destOrd="0" presId="urn:microsoft.com/office/officeart/2008/layout/LinedList"/>
    <dgm:cxn modelId="{9FF0D670-D549-4A73-A767-AB40FB1073D3}" type="presParOf" srcId="{4492456F-C8D2-4663-9693-F27B675F132C}" destId="{40A5A1AE-8DCD-4024-A6EA-270F61120905}" srcOrd="1" destOrd="0" presId="urn:microsoft.com/office/officeart/2008/layout/LinedList"/>
    <dgm:cxn modelId="{56833FCA-9D1C-41AB-99A6-0ACEEB153282}" type="presParOf" srcId="{4492456F-C8D2-4663-9693-F27B675F132C}" destId="{74C82F13-8AF7-4535-A98D-1C8218245D9D}" srcOrd="2" destOrd="0" presId="urn:microsoft.com/office/officeart/2008/layout/LinedList"/>
    <dgm:cxn modelId="{6AA2962C-B3BE-4E4B-8CBF-B2B0CEC2031F}" type="presParOf" srcId="{74C82F13-8AF7-4535-A98D-1C8218245D9D}" destId="{DC18E542-7158-4852-8C14-6AE27375877B}" srcOrd="0" destOrd="0" presId="urn:microsoft.com/office/officeart/2008/layout/LinedList"/>
    <dgm:cxn modelId="{8A8F5D3C-C25D-4155-9208-2A198DBE8F57}" type="presParOf" srcId="{74C82F13-8AF7-4535-A98D-1C8218245D9D}" destId="{5EDE5581-5067-4BA2-AB14-0249875A64F7}" srcOrd="1" destOrd="0" presId="urn:microsoft.com/office/officeart/2008/layout/LinedList"/>
    <dgm:cxn modelId="{00CD9556-CE72-473C-AF92-A5D4E0031E7C}" type="presParOf" srcId="{74C82F13-8AF7-4535-A98D-1C8218245D9D}" destId="{8B139C4D-A333-472F-BCB8-FF9F7C4E4CEB}" srcOrd="2" destOrd="0" presId="urn:microsoft.com/office/officeart/2008/layout/LinedList"/>
    <dgm:cxn modelId="{595B025D-B04B-4AD6-B9F2-EA738A74B099}" type="presParOf" srcId="{16F4EA99-0C18-4A5C-880C-07B82C382967}" destId="{E4F3A1A0-0F55-4C71-8167-AB83F614B4EE}" srcOrd="2" destOrd="0" presId="urn:microsoft.com/office/officeart/2008/layout/LinedList"/>
    <dgm:cxn modelId="{0B464A25-9403-4442-947C-93363CD0E528}" type="presParOf" srcId="{16F4EA99-0C18-4A5C-880C-07B82C382967}" destId="{623BC410-C08D-4066-9539-FBD12639AB83}" srcOrd="3" destOrd="0" presId="urn:microsoft.com/office/officeart/2008/layout/LinedList"/>
    <dgm:cxn modelId="{2671A261-6523-4B01-BCD5-0416BB0F28F9}" type="presParOf" srcId="{16F4EA99-0C18-4A5C-880C-07B82C382967}" destId="{B5319EA7-C92C-4EE2-899F-AD16F4535A66}" srcOrd="4" destOrd="0" presId="urn:microsoft.com/office/officeart/2008/layout/LinedList"/>
    <dgm:cxn modelId="{D17C163E-B185-45B2-8FBD-901B9C0644EF}" type="presParOf" srcId="{B5319EA7-C92C-4EE2-899F-AD16F4535A66}" destId="{72C1DA43-2338-4399-8F3E-02DFB8FB2ACB}" srcOrd="0" destOrd="0" presId="urn:microsoft.com/office/officeart/2008/layout/LinedList"/>
    <dgm:cxn modelId="{0288ADE4-ABF3-427E-8A17-417D7F9F60BE}" type="presParOf" srcId="{B5319EA7-C92C-4EE2-899F-AD16F4535A66}" destId="{A719D051-63D8-4D07-9FFF-8BE98EA34491}" srcOrd="1" destOrd="0" presId="urn:microsoft.com/office/officeart/2008/layout/LinedList"/>
    <dgm:cxn modelId="{AA3DBA57-5836-4E09-A78F-83CAC8FBB4E1}" type="presParOf" srcId="{B5319EA7-C92C-4EE2-899F-AD16F4535A66}" destId="{6A357DDE-D129-47E2-AC74-7872669598A2}" srcOrd="2" destOrd="0" presId="urn:microsoft.com/office/officeart/2008/layout/LinedList"/>
    <dgm:cxn modelId="{8B5DDA6A-1099-4AC5-8217-086D14DE031D}" type="presParOf" srcId="{6A357DDE-D129-47E2-AC74-7872669598A2}" destId="{626CCF8B-447A-43D3-B97D-9A145DF3D2F6}" srcOrd="0" destOrd="0" presId="urn:microsoft.com/office/officeart/2008/layout/LinedList"/>
    <dgm:cxn modelId="{85FC8B57-135E-4C89-8768-47DADDF02565}" type="presParOf" srcId="{626CCF8B-447A-43D3-B97D-9A145DF3D2F6}" destId="{1B7EECA7-FB59-42AE-AE2A-711C6631EB28}" srcOrd="0" destOrd="0" presId="urn:microsoft.com/office/officeart/2008/layout/LinedList"/>
    <dgm:cxn modelId="{DCD83343-EBFC-4C37-9D15-361533909DB9}" type="presParOf" srcId="{626CCF8B-447A-43D3-B97D-9A145DF3D2F6}" destId="{0C14ED89-D5F3-482A-A45B-4135178D3B0F}" srcOrd="1" destOrd="0" presId="urn:microsoft.com/office/officeart/2008/layout/LinedList"/>
    <dgm:cxn modelId="{F07B457B-ADF7-40F8-8EA8-920DB8E45BD2}" type="presParOf" srcId="{626CCF8B-447A-43D3-B97D-9A145DF3D2F6}" destId="{E6DC9F57-C9E5-49DC-95A7-8E16D4355B91}" srcOrd="2" destOrd="0" presId="urn:microsoft.com/office/officeart/2008/layout/LinedList"/>
    <dgm:cxn modelId="{BBD068B4-1588-4B49-8FF1-8C311970C3B4}" type="presParOf" srcId="{6A357DDE-D129-47E2-AC74-7872669598A2}" destId="{2D697364-FF9A-49D1-9335-D5D027FF9B36}" srcOrd="1" destOrd="0" presId="urn:microsoft.com/office/officeart/2008/layout/LinedList"/>
    <dgm:cxn modelId="{A67E7A12-11D9-4E17-B49C-11D9F4E8D40E}" type="presParOf" srcId="{6A357DDE-D129-47E2-AC74-7872669598A2}" destId="{5302512A-DC51-4BC8-A655-FE8341224B1B}" srcOrd="2" destOrd="0" presId="urn:microsoft.com/office/officeart/2008/layout/LinedList"/>
    <dgm:cxn modelId="{2C9390A5-AF2F-4B2D-9A36-6854AFE9067A}" type="presParOf" srcId="{5302512A-DC51-4BC8-A655-FE8341224B1B}" destId="{D292590B-9312-4D44-86ED-24528ACF5E46}" srcOrd="0" destOrd="0" presId="urn:microsoft.com/office/officeart/2008/layout/LinedList"/>
    <dgm:cxn modelId="{1F57CBC5-672C-4113-B4D5-3C22F64F80B8}" type="presParOf" srcId="{5302512A-DC51-4BC8-A655-FE8341224B1B}" destId="{365B3DF0-CC5A-4759-9958-DD9DAF8A8C71}" srcOrd="1" destOrd="0" presId="urn:microsoft.com/office/officeart/2008/layout/LinedList"/>
    <dgm:cxn modelId="{0E05E5AB-D451-42FD-B968-F96D4B278741}" type="presParOf" srcId="{5302512A-DC51-4BC8-A655-FE8341224B1B}" destId="{37367846-97FD-4F62-8173-A55A0F9FE31F}" srcOrd="2" destOrd="0" presId="urn:microsoft.com/office/officeart/2008/layout/LinedList"/>
    <dgm:cxn modelId="{02882943-0D3D-461E-9123-6FF47A1AD1F5}" type="presParOf" srcId="{16F4EA99-0C18-4A5C-880C-07B82C382967}" destId="{8D3C05E3-B0C2-44A7-AF8C-239109AA310F}" srcOrd="5" destOrd="0" presId="urn:microsoft.com/office/officeart/2008/layout/LinedList"/>
    <dgm:cxn modelId="{229A7626-9ACB-49F4-95B6-F17041AD6DFA}" type="presParOf" srcId="{16F4EA99-0C18-4A5C-880C-07B82C382967}" destId="{9C06DE47-10BD-4BC9-B636-9AD7BBC9C7FE}" srcOrd="6" destOrd="0" presId="urn:microsoft.com/office/officeart/2008/layout/LinedList"/>
    <dgm:cxn modelId="{5F52CFAF-BC29-4E40-9AA8-5CBB2EE4A4A4}" type="presParOf" srcId="{16F4EA99-0C18-4A5C-880C-07B82C382967}" destId="{BCEAAAD4-5E0D-460D-A439-0FD6FBF2546A}" srcOrd="7" destOrd="0" presId="urn:microsoft.com/office/officeart/2008/layout/LinedList"/>
    <dgm:cxn modelId="{A3712D65-C902-43C4-B0ED-D17C92E6B0FD}" type="presParOf" srcId="{BCEAAAD4-5E0D-460D-A439-0FD6FBF2546A}" destId="{1A7BD358-58C0-4F1B-AC8F-82B6FB275378}" srcOrd="0" destOrd="0" presId="urn:microsoft.com/office/officeart/2008/layout/LinedList"/>
    <dgm:cxn modelId="{F1480093-9738-4A93-AE63-30EC5F5FF0AC}" type="presParOf" srcId="{BCEAAAD4-5E0D-460D-A439-0FD6FBF2546A}" destId="{97BB2F05-A82A-4631-9150-9DDD7AA6BF02}" srcOrd="1" destOrd="0" presId="urn:microsoft.com/office/officeart/2008/layout/LinedList"/>
    <dgm:cxn modelId="{5097B7AA-61C6-41DD-8A8F-4843580F0009}" type="presParOf" srcId="{BCEAAAD4-5E0D-460D-A439-0FD6FBF2546A}" destId="{8ECFF7FD-A8EB-41C8-B545-DF242093E77C}" srcOrd="2" destOrd="0" presId="urn:microsoft.com/office/officeart/2008/layout/LinedList"/>
    <dgm:cxn modelId="{AB486933-6221-4849-A2F7-ABDC78AAE274}" type="presParOf" srcId="{8ECFF7FD-A8EB-41C8-B545-DF242093E77C}" destId="{19198438-149F-47F1-A407-FF917E7617C2}" srcOrd="0" destOrd="0" presId="urn:microsoft.com/office/officeart/2008/layout/LinedList"/>
    <dgm:cxn modelId="{4AB2D1CA-DFBC-47D7-921B-15C370127DDE}" type="presParOf" srcId="{19198438-149F-47F1-A407-FF917E7617C2}" destId="{14423CEA-6D50-414B-8A79-ED23836773C3}" srcOrd="0" destOrd="0" presId="urn:microsoft.com/office/officeart/2008/layout/LinedList"/>
    <dgm:cxn modelId="{627EBB78-4F6C-4FB4-894D-D40B3F916B4D}" type="presParOf" srcId="{19198438-149F-47F1-A407-FF917E7617C2}" destId="{8592CC61-3978-4D97-9DF9-19987382A584}" srcOrd="1" destOrd="0" presId="urn:microsoft.com/office/officeart/2008/layout/LinedList"/>
    <dgm:cxn modelId="{7238029F-A880-4963-83F8-7BEA3B76EC48}" type="presParOf" srcId="{19198438-149F-47F1-A407-FF917E7617C2}" destId="{179C9AEC-5F09-4D0E-834E-F2201DFB0052}" srcOrd="2" destOrd="0" presId="urn:microsoft.com/office/officeart/2008/layout/LinedList"/>
    <dgm:cxn modelId="{8E070EB1-76AC-46C3-9B56-670A66D6A8FD}" type="presParOf" srcId="{8ECFF7FD-A8EB-41C8-B545-DF242093E77C}" destId="{2E3F9120-F2DC-4C9C-A3DD-D2D7777C2326}" srcOrd="1" destOrd="0" presId="urn:microsoft.com/office/officeart/2008/layout/LinedList"/>
    <dgm:cxn modelId="{3C394259-9933-4F0C-9369-5AA7730A83DD}" type="presParOf" srcId="{8ECFF7FD-A8EB-41C8-B545-DF242093E77C}" destId="{77286AE8-B7F6-4DCE-9B60-C58F155781FF}" srcOrd="2" destOrd="0" presId="urn:microsoft.com/office/officeart/2008/layout/LinedList"/>
    <dgm:cxn modelId="{E6131766-6150-4132-8703-8AC8E3FFABA4}" type="presParOf" srcId="{77286AE8-B7F6-4DCE-9B60-C58F155781FF}" destId="{B0338E99-256A-4B36-9907-F77FEEA79FE1}" srcOrd="0" destOrd="0" presId="urn:microsoft.com/office/officeart/2008/layout/LinedList"/>
    <dgm:cxn modelId="{34388E5B-3075-451B-8130-4072A5B006E9}" type="presParOf" srcId="{77286AE8-B7F6-4DCE-9B60-C58F155781FF}" destId="{F50E5A46-D9E7-447F-B192-B9A6D83ACC7D}" srcOrd="1" destOrd="0" presId="urn:microsoft.com/office/officeart/2008/layout/LinedList"/>
    <dgm:cxn modelId="{17ABD1F7-CF17-409F-A92B-9FB2465A6727}" type="presParOf" srcId="{77286AE8-B7F6-4DCE-9B60-C58F155781FF}" destId="{89B9F688-0FC7-4CEF-92C2-DDA3899DF6BD}" srcOrd="2" destOrd="0" presId="urn:microsoft.com/office/officeart/2008/layout/LinedList"/>
    <dgm:cxn modelId="{9DBB0DEB-489B-4494-BFAB-5B7520FFE55D}" type="presParOf" srcId="{16F4EA99-0C18-4A5C-880C-07B82C382967}" destId="{62E25277-66BB-41A1-B200-13EEC37F455B}" srcOrd="8" destOrd="0" presId="urn:microsoft.com/office/officeart/2008/layout/LinedList"/>
    <dgm:cxn modelId="{4BB2C1E6-FC0D-463D-A862-51073C226ADD}" type="presParOf" srcId="{16F4EA99-0C18-4A5C-880C-07B82C382967}" destId="{4B6EBDA4-52A2-42F9-A2F2-06EFA8B6C2F3}" srcOrd="9" destOrd="0" presId="urn:microsoft.com/office/officeart/2008/layout/LinedList"/>
    <dgm:cxn modelId="{87F06A84-DF04-4B3A-BB82-8F67761A6D88}" type="presParOf" srcId="{16F4EA99-0C18-4A5C-880C-07B82C382967}" destId="{BA96227D-7D02-4484-845A-EA1655700BAC}" srcOrd="10" destOrd="0" presId="urn:microsoft.com/office/officeart/2008/layout/LinedList"/>
    <dgm:cxn modelId="{7BCAC6C7-CC39-4F0A-8C6B-57BAE0DACFAF}" type="presParOf" srcId="{BA96227D-7D02-4484-845A-EA1655700BAC}" destId="{5ADE3263-5C38-480D-993F-4C12BDBB5A35}" srcOrd="0" destOrd="0" presId="urn:microsoft.com/office/officeart/2008/layout/LinedList"/>
    <dgm:cxn modelId="{4665F4D6-541A-40F6-BCA2-D2BC38CAD731}" type="presParOf" srcId="{BA96227D-7D02-4484-845A-EA1655700BAC}" destId="{C261A01B-D8F9-454B-885B-37B8C05FB4F5}" srcOrd="1" destOrd="0" presId="urn:microsoft.com/office/officeart/2008/layout/LinedList"/>
    <dgm:cxn modelId="{D70A9297-A6A4-4482-89D6-BF19B6CF03B4}" type="presParOf" srcId="{BA96227D-7D02-4484-845A-EA1655700BAC}" destId="{0C702E78-FCAC-440A-8D1F-2E3C4736F1FC}" srcOrd="2" destOrd="0" presId="urn:microsoft.com/office/officeart/2008/layout/LinedList"/>
    <dgm:cxn modelId="{FCC8CF71-B166-47EE-809B-AB602B35B86B}" type="presParOf" srcId="{0C702E78-FCAC-440A-8D1F-2E3C4736F1FC}" destId="{60379C39-E92A-43BE-8578-EE1D74D90943}" srcOrd="0" destOrd="0" presId="urn:microsoft.com/office/officeart/2008/layout/LinedList"/>
    <dgm:cxn modelId="{2165882B-F15D-4596-A88B-7BB1AEFDB6AE}" type="presParOf" srcId="{60379C39-E92A-43BE-8578-EE1D74D90943}" destId="{6730525E-D63E-41E4-AD47-D8805FBE38B4}" srcOrd="0" destOrd="0" presId="urn:microsoft.com/office/officeart/2008/layout/LinedList"/>
    <dgm:cxn modelId="{0A1AA456-919A-4AF9-A6C0-1E28F460B3D0}" type="presParOf" srcId="{60379C39-E92A-43BE-8578-EE1D74D90943}" destId="{3E96260C-0AD4-44F3-9A43-EE808DB6B9AF}" srcOrd="1" destOrd="0" presId="urn:microsoft.com/office/officeart/2008/layout/LinedList"/>
    <dgm:cxn modelId="{62EE64E3-B393-4016-B96C-F43835D367BA}" type="presParOf" srcId="{60379C39-E92A-43BE-8578-EE1D74D90943}" destId="{90543630-6505-4B60-A461-6406DF47D7F9}" srcOrd="2" destOrd="0" presId="urn:microsoft.com/office/officeart/2008/layout/LinedList"/>
    <dgm:cxn modelId="{645BE92A-191B-4413-B4E3-A6A6B5D70E79}" type="presParOf" srcId="{0C702E78-FCAC-440A-8D1F-2E3C4736F1FC}" destId="{20039BE7-265F-4078-AF94-4D614CDC61F3}" srcOrd="1" destOrd="0" presId="urn:microsoft.com/office/officeart/2008/layout/LinedList"/>
    <dgm:cxn modelId="{920586B9-BBBC-48B4-BC0B-65BE50D1D359}" type="presParOf" srcId="{0C702E78-FCAC-440A-8D1F-2E3C4736F1FC}" destId="{5F4390A3-317B-45F3-931B-CCA43E7CF8E7}" srcOrd="2" destOrd="0" presId="urn:microsoft.com/office/officeart/2008/layout/LinedList"/>
    <dgm:cxn modelId="{50E1F113-D3E8-4DB6-84C8-B68B727DB52B}" type="presParOf" srcId="{5F4390A3-317B-45F3-931B-CCA43E7CF8E7}" destId="{C6C202A9-0AE3-4E99-985D-7A9537A8C8C4}" srcOrd="0" destOrd="0" presId="urn:microsoft.com/office/officeart/2008/layout/LinedList"/>
    <dgm:cxn modelId="{43B870F7-E453-49FE-923B-EF4F1816C249}" type="presParOf" srcId="{5F4390A3-317B-45F3-931B-CCA43E7CF8E7}" destId="{1AC99410-9EA6-48E6-B575-D86745D3E616}" srcOrd="1" destOrd="0" presId="urn:microsoft.com/office/officeart/2008/layout/LinedList"/>
    <dgm:cxn modelId="{F566E0F8-AF6A-462E-9654-A2033289A37A}" type="presParOf" srcId="{5F4390A3-317B-45F3-931B-CCA43E7CF8E7}" destId="{E750ABB6-FD2C-4125-AA10-88EB7D50EEA0}" srcOrd="2" destOrd="0" presId="urn:microsoft.com/office/officeart/2008/layout/LinedList"/>
    <dgm:cxn modelId="{F46092CF-0A78-422F-9BC7-04C4A1EF356C}" type="presParOf" srcId="{16F4EA99-0C18-4A5C-880C-07B82C382967}" destId="{BB20BED3-5E00-4F7E-8403-3EDFCB8CAF75}" srcOrd="11" destOrd="0" presId="urn:microsoft.com/office/officeart/2008/layout/LinedList"/>
    <dgm:cxn modelId="{9F0061D2-1122-4ACD-8105-7EB32399A578}" type="presParOf" srcId="{16F4EA99-0C18-4A5C-880C-07B82C382967}" destId="{75FA2171-F929-486D-AB7B-EB0919FEA9BC}" srcOrd="12" destOrd="0" presId="urn:microsoft.com/office/officeart/2008/layout/LinedList"/>
    <dgm:cxn modelId="{05B90B94-51F8-47DC-9FCB-ACB60579B9B9}" type="presParOf" srcId="{16F4EA99-0C18-4A5C-880C-07B82C382967}" destId="{D4DFD721-69AB-4964-8B71-A6CE7A112C75}" srcOrd="13" destOrd="0" presId="urn:microsoft.com/office/officeart/2008/layout/LinedList"/>
    <dgm:cxn modelId="{45DDCA12-82B9-4DFE-B748-607E8153221B}" type="presParOf" srcId="{D4DFD721-69AB-4964-8B71-A6CE7A112C75}" destId="{FE2145E5-D167-457D-B8CE-F0CE311EB19A}" srcOrd="0" destOrd="0" presId="urn:microsoft.com/office/officeart/2008/layout/LinedList"/>
    <dgm:cxn modelId="{2D0F07B2-BAA3-47F5-80F0-5847F5B487E3}" type="presParOf" srcId="{D4DFD721-69AB-4964-8B71-A6CE7A112C75}" destId="{6464B48C-83C5-4C34-ADD3-CF3810D52002}" srcOrd="1" destOrd="0" presId="urn:microsoft.com/office/officeart/2008/layout/LinedList"/>
    <dgm:cxn modelId="{EF8A8464-FEEF-44AA-A201-F618D293CBD6}" type="presParOf" srcId="{D4DFD721-69AB-4964-8B71-A6CE7A112C75}" destId="{9EB82FA0-E5CF-42B7-B1F4-9FE71B5F8BCB}" srcOrd="2" destOrd="0" presId="urn:microsoft.com/office/officeart/2008/layout/LinedList"/>
    <dgm:cxn modelId="{733C09F1-2F77-4E13-AB69-815839D79417}" type="presParOf" srcId="{9EB82FA0-E5CF-42B7-B1F4-9FE71B5F8BCB}" destId="{C5081E0A-ED38-41DB-887F-E39163D9E589}" srcOrd="0" destOrd="0" presId="urn:microsoft.com/office/officeart/2008/layout/LinedList"/>
    <dgm:cxn modelId="{27E622DE-E7AA-4709-9FAF-9549F55B01DE}" type="presParOf" srcId="{C5081E0A-ED38-41DB-887F-E39163D9E589}" destId="{DB891C44-C099-49A2-BC4B-5A9969F84611}" srcOrd="0" destOrd="0" presId="urn:microsoft.com/office/officeart/2008/layout/LinedList"/>
    <dgm:cxn modelId="{8291EEB6-61E7-4D67-9304-A2FE12E5EC99}" type="presParOf" srcId="{C5081E0A-ED38-41DB-887F-E39163D9E589}" destId="{9EA3D1C1-3E55-47DC-B61A-8F9DA8BD1049}" srcOrd="1" destOrd="0" presId="urn:microsoft.com/office/officeart/2008/layout/LinedList"/>
    <dgm:cxn modelId="{25CE0F63-FF5F-46E5-BCB5-73487D9A15C9}" type="presParOf" srcId="{C5081E0A-ED38-41DB-887F-E39163D9E589}" destId="{C23065DD-B55D-403C-B408-780B21DB3D43}" srcOrd="2" destOrd="0" presId="urn:microsoft.com/office/officeart/2008/layout/LinedList"/>
    <dgm:cxn modelId="{2BC1F75E-D4C6-4AE4-9481-A8AC0EABB911}" type="presParOf" srcId="{9EB82FA0-E5CF-42B7-B1F4-9FE71B5F8BCB}" destId="{D4BD3D97-7C3D-44E4-A6E3-FA80684A68F7}" srcOrd="1" destOrd="0" presId="urn:microsoft.com/office/officeart/2008/layout/LinedList"/>
    <dgm:cxn modelId="{F4C32EBA-C3D5-4B27-ABFB-08FFF6A3A996}" type="presParOf" srcId="{9EB82FA0-E5CF-42B7-B1F4-9FE71B5F8BCB}" destId="{CC0FBAAB-1144-48FF-B334-0F6F0FF03983}" srcOrd="2" destOrd="0" presId="urn:microsoft.com/office/officeart/2008/layout/LinedList"/>
    <dgm:cxn modelId="{B3126CD0-718C-4539-9C37-24C8C31D7D60}" type="presParOf" srcId="{CC0FBAAB-1144-48FF-B334-0F6F0FF03983}" destId="{021D3101-E6E7-4AB2-95C1-4B693BCD6AFF}" srcOrd="0" destOrd="0" presId="urn:microsoft.com/office/officeart/2008/layout/LinedList"/>
    <dgm:cxn modelId="{A3EF6BF9-4F8C-4339-996B-DA251C51E3B0}" type="presParOf" srcId="{CC0FBAAB-1144-48FF-B334-0F6F0FF03983}" destId="{7ECAF8F5-E6FC-4397-B4BC-B738845747FB}" srcOrd="1" destOrd="0" presId="urn:microsoft.com/office/officeart/2008/layout/LinedList"/>
    <dgm:cxn modelId="{D2902FAC-9130-4710-AFF1-E30EB32E02E7}" type="presParOf" srcId="{CC0FBAAB-1144-48FF-B334-0F6F0FF03983}" destId="{DCAFEC4F-4A3D-49F2-8668-B01608B99512}" srcOrd="2" destOrd="0" presId="urn:microsoft.com/office/officeart/2008/layout/LinedList"/>
    <dgm:cxn modelId="{449464B2-8F04-4F2C-A6EF-1FDDCB9EE8B4}" type="presParOf" srcId="{16F4EA99-0C18-4A5C-880C-07B82C382967}" destId="{5553730A-052D-48D2-90C2-246B3B378019}" srcOrd="14" destOrd="0" presId="urn:microsoft.com/office/officeart/2008/layout/LinedList"/>
    <dgm:cxn modelId="{99FB9B79-85D6-4866-A1BC-897DF025CE59}" type="presParOf" srcId="{16F4EA99-0C18-4A5C-880C-07B82C382967}" destId="{605792A5-8CB1-4087-867F-4E5B150790C6}" srcOrd="15" destOrd="0" presId="urn:microsoft.com/office/officeart/2008/layout/LinedList"/>
    <dgm:cxn modelId="{5F803F7E-42AC-4936-A7E4-AD08719A572B}" type="presParOf" srcId="{16F4EA99-0C18-4A5C-880C-07B82C382967}" destId="{18F42361-30B0-43A8-A093-5D0FB6FB1B44}" srcOrd="16" destOrd="0" presId="urn:microsoft.com/office/officeart/2008/layout/LinedList"/>
    <dgm:cxn modelId="{1006FCF9-B68E-448E-A48A-19F20ACF6C73}" type="presParOf" srcId="{18F42361-30B0-43A8-A093-5D0FB6FB1B44}" destId="{95661D4F-0374-4867-9567-F04C6D9EB8FB}" srcOrd="0" destOrd="0" presId="urn:microsoft.com/office/officeart/2008/layout/LinedList"/>
    <dgm:cxn modelId="{0500632F-7535-400B-BE97-9E1638C7D957}" type="presParOf" srcId="{18F42361-30B0-43A8-A093-5D0FB6FB1B44}" destId="{68D7988C-148F-48B7-A950-44E85FBB15AD}" srcOrd="1" destOrd="0" presId="urn:microsoft.com/office/officeart/2008/layout/LinedList"/>
    <dgm:cxn modelId="{E77DF83A-6775-418C-9965-3D50E4015A65}" type="presParOf" srcId="{18F42361-30B0-43A8-A093-5D0FB6FB1B44}" destId="{F4525305-D13A-45C5-8187-EB810244D02B}" srcOrd="2" destOrd="0" presId="urn:microsoft.com/office/officeart/2008/layout/LinedList"/>
    <dgm:cxn modelId="{373F5E7D-7354-48BD-B9D1-87A4B8EDC9E3}" type="presParOf" srcId="{F4525305-D13A-45C5-8187-EB810244D02B}" destId="{6D7E5F99-66A7-4DFC-A831-025FF104322C}" srcOrd="0" destOrd="0" presId="urn:microsoft.com/office/officeart/2008/layout/LinedList"/>
    <dgm:cxn modelId="{88114E05-CE73-43CA-8B43-9FB16D00C8A9}" type="presParOf" srcId="{6D7E5F99-66A7-4DFC-A831-025FF104322C}" destId="{FFAAE635-F30B-4671-9072-8152D2F4D056}" srcOrd="0" destOrd="0" presId="urn:microsoft.com/office/officeart/2008/layout/LinedList"/>
    <dgm:cxn modelId="{04C46255-2804-4E6D-A9BD-5C5D59E4A461}" type="presParOf" srcId="{6D7E5F99-66A7-4DFC-A831-025FF104322C}" destId="{99CCD088-BBC0-441C-A2C1-37DAEEBCFE05}" srcOrd="1" destOrd="0" presId="urn:microsoft.com/office/officeart/2008/layout/LinedList"/>
    <dgm:cxn modelId="{522A4E74-EF5A-4E9E-A2C0-AE1F1127CB6E}" type="presParOf" srcId="{6D7E5F99-66A7-4DFC-A831-025FF104322C}" destId="{C686EE60-90C5-4391-9D59-88D27E5BF3A9}" srcOrd="2" destOrd="0" presId="urn:microsoft.com/office/officeart/2008/layout/LinedList"/>
    <dgm:cxn modelId="{DF058817-12E8-4BC7-8EF2-57CCD2D58A24}" type="presParOf" srcId="{F4525305-D13A-45C5-8187-EB810244D02B}" destId="{E2110FCE-FB2C-423C-BD58-5D3474FFF11F}" srcOrd="1" destOrd="0" presId="urn:microsoft.com/office/officeart/2008/layout/LinedList"/>
    <dgm:cxn modelId="{FE101BB2-A37D-4289-AC16-39E117313587}" type="presParOf" srcId="{F4525305-D13A-45C5-8187-EB810244D02B}" destId="{2CF701DE-253C-43BE-B9F5-3C8AF4F1BA0C}" srcOrd="2" destOrd="0" presId="urn:microsoft.com/office/officeart/2008/layout/LinedList"/>
    <dgm:cxn modelId="{169B1A5D-8193-4E48-8E38-F8BBB0C9F263}" type="presParOf" srcId="{2CF701DE-253C-43BE-B9F5-3C8AF4F1BA0C}" destId="{EA68E62B-F4C6-4D9E-BBB7-009CE1A83053}" srcOrd="0" destOrd="0" presId="urn:microsoft.com/office/officeart/2008/layout/LinedList"/>
    <dgm:cxn modelId="{9F8ED6A4-62E2-4454-B10C-1C4F21B88A54}" type="presParOf" srcId="{2CF701DE-253C-43BE-B9F5-3C8AF4F1BA0C}" destId="{03F2276C-592E-425D-8D61-FD346DFC5A72}" srcOrd="1" destOrd="0" presId="urn:microsoft.com/office/officeart/2008/layout/LinedList"/>
    <dgm:cxn modelId="{9FE6DDE5-1ADD-447C-AA27-C16A2E0D8856}" type="presParOf" srcId="{2CF701DE-253C-43BE-B9F5-3C8AF4F1BA0C}" destId="{27E34865-074E-4DC7-B45B-3CAF3E598350}" srcOrd="2" destOrd="0" presId="urn:microsoft.com/office/officeart/2008/layout/LinedList"/>
    <dgm:cxn modelId="{25A01E65-4498-4911-B35F-BD47BDBEB443}" type="presParOf" srcId="{16F4EA99-0C18-4A5C-880C-07B82C382967}" destId="{81081734-4472-4C77-912B-1F0AB464245C}" srcOrd="17" destOrd="0" presId="urn:microsoft.com/office/officeart/2008/layout/LinedList"/>
    <dgm:cxn modelId="{E0374D4D-7B3B-4476-8277-F02D9AE1C11E}" type="presParOf" srcId="{16F4EA99-0C18-4A5C-880C-07B82C382967}" destId="{90CB52BE-D123-405D-817A-F15B6CA89AE4}"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86D57-FBCF-4D31-9B85-E9120277A1FC}">
      <dsp:nvSpPr>
        <dsp:cNvPr id="0" name=""/>
        <dsp:cNvSpPr/>
      </dsp:nvSpPr>
      <dsp:spPr>
        <a:xfrm>
          <a:off x="1246485" y="648078"/>
          <a:ext cx="1156148" cy="1156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C0615-06A5-4B5E-80BD-D0515632CDFB}">
      <dsp:nvSpPr>
        <dsp:cNvPr id="0" name=""/>
        <dsp:cNvSpPr/>
      </dsp:nvSpPr>
      <dsp:spPr>
        <a:xfrm>
          <a:off x="172919" y="1981090"/>
          <a:ext cx="3303281" cy="495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b="1" kern="1200"/>
            <a:t>Project Inspection:</a:t>
          </a:r>
          <a:endParaRPr lang="en-US" sz="1800" kern="1200"/>
        </a:p>
      </dsp:txBody>
      <dsp:txXfrm>
        <a:off x="172919" y="1981090"/>
        <a:ext cx="3303281" cy="495492"/>
      </dsp:txXfrm>
    </dsp:sp>
    <dsp:sp modelId="{372B74D6-35D9-47E1-BE6A-0A0BF2F4D4E3}">
      <dsp:nvSpPr>
        <dsp:cNvPr id="0" name=""/>
        <dsp:cNvSpPr/>
      </dsp:nvSpPr>
      <dsp:spPr>
        <a:xfrm>
          <a:off x="7177" y="2564185"/>
          <a:ext cx="3634765" cy="21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ts val="1200"/>
            </a:spcAft>
            <a:buNone/>
          </a:pPr>
          <a:r>
            <a:rPr lang="en-US" sz="1400" kern="1200" dirty="0"/>
            <a:t>Define clear objectives and functionalities for the Online Food Ordering System, emphasizing the quality food at doorstep with efficient time.</a:t>
          </a:r>
        </a:p>
        <a:p>
          <a:pPr marL="0" lvl="0" indent="0" algn="ctr" defTabSz="622300">
            <a:lnSpc>
              <a:spcPct val="90000"/>
            </a:lnSpc>
            <a:spcBef>
              <a:spcPct val="0"/>
            </a:spcBef>
            <a:spcAft>
              <a:spcPts val="1200"/>
            </a:spcAft>
            <a:buNone/>
          </a:pPr>
          <a:r>
            <a:rPr lang="en-US" sz="1400" kern="1200" dirty="0"/>
            <a:t>Identify target user demographics, preferences, and pain points to tailor the app accordingly.</a:t>
          </a:r>
        </a:p>
      </dsp:txBody>
      <dsp:txXfrm>
        <a:off x="7177" y="2564185"/>
        <a:ext cx="3634765" cy="2191647"/>
      </dsp:txXfrm>
    </dsp:sp>
    <dsp:sp modelId="{FF269AA6-A22B-49E1-97DD-E654399EB812}">
      <dsp:nvSpPr>
        <dsp:cNvPr id="0" name=""/>
        <dsp:cNvSpPr/>
      </dsp:nvSpPr>
      <dsp:spPr>
        <a:xfrm>
          <a:off x="5293583" y="645408"/>
          <a:ext cx="1156148" cy="1156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0CD151-CB73-41A4-AF5E-F4BAF2295C6F}">
      <dsp:nvSpPr>
        <dsp:cNvPr id="0" name=""/>
        <dsp:cNvSpPr/>
      </dsp:nvSpPr>
      <dsp:spPr>
        <a:xfrm>
          <a:off x="4220017" y="1978419"/>
          <a:ext cx="3303281" cy="495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b="1" kern="1200" dirty="0"/>
            <a:t>Technology Stack Selection:</a:t>
          </a:r>
          <a:endParaRPr lang="en-US" sz="1800" kern="1200" dirty="0"/>
        </a:p>
      </dsp:txBody>
      <dsp:txXfrm>
        <a:off x="4220017" y="1978419"/>
        <a:ext cx="3303281" cy="495492"/>
      </dsp:txXfrm>
    </dsp:sp>
    <dsp:sp modelId="{DFDA08BE-E6EA-45DC-AE64-6694A7B66562}">
      <dsp:nvSpPr>
        <dsp:cNvPr id="0" name=""/>
        <dsp:cNvSpPr/>
      </dsp:nvSpPr>
      <dsp:spPr>
        <a:xfrm>
          <a:off x="4329851" y="2602555"/>
          <a:ext cx="3303281" cy="220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ts val="1200"/>
            </a:spcAft>
            <a:buNone/>
          </a:pPr>
          <a:r>
            <a:rPr lang="en-US" sz="1400" kern="1200" dirty="0"/>
            <a:t>Choose appropriate technologies and frameworks for Web Application development, ensuring scalability, performance, and compatibility.</a:t>
          </a:r>
        </a:p>
        <a:p>
          <a:pPr marL="0" lvl="0" indent="0" algn="ctr" defTabSz="622300">
            <a:lnSpc>
              <a:spcPct val="90000"/>
            </a:lnSpc>
            <a:spcBef>
              <a:spcPct val="0"/>
            </a:spcBef>
            <a:spcAft>
              <a:spcPts val="1200"/>
            </a:spcAft>
            <a:buNone/>
          </a:pPr>
          <a:r>
            <a:rPr lang="en-US" sz="1400" kern="1200" dirty="0"/>
            <a:t>I used the MERN Stack for development of my application.</a:t>
          </a:r>
        </a:p>
        <a:p>
          <a:pPr marL="0" lvl="0" indent="0" algn="ctr" defTabSz="622300">
            <a:lnSpc>
              <a:spcPct val="90000"/>
            </a:lnSpc>
            <a:spcBef>
              <a:spcPct val="0"/>
            </a:spcBef>
            <a:spcAft>
              <a:spcPct val="35000"/>
            </a:spcAft>
            <a:buNone/>
          </a:pPr>
          <a:r>
            <a:rPr lang="en-US" sz="1400" kern="1200" dirty="0"/>
            <a:t>Leverage tools such as Visual Studio for efficient coding and debugging.</a:t>
          </a:r>
        </a:p>
      </dsp:txBody>
      <dsp:txXfrm>
        <a:off x="4329851" y="2602555"/>
        <a:ext cx="3303281" cy="2202328"/>
      </dsp:txXfrm>
    </dsp:sp>
    <dsp:sp modelId="{ADE769C6-9947-4EC7-BD71-8507FE1E9C9B}">
      <dsp:nvSpPr>
        <dsp:cNvPr id="0" name=""/>
        <dsp:cNvSpPr/>
      </dsp:nvSpPr>
      <dsp:spPr>
        <a:xfrm>
          <a:off x="9174938" y="645408"/>
          <a:ext cx="1156148" cy="11561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02448-B1E4-4663-95AD-F5F0D476D1C2}">
      <dsp:nvSpPr>
        <dsp:cNvPr id="0" name=""/>
        <dsp:cNvSpPr/>
      </dsp:nvSpPr>
      <dsp:spPr>
        <a:xfrm>
          <a:off x="8101372" y="1978419"/>
          <a:ext cx="3303281" cy="495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b="1" kern="1200" dirty="0"/>
            <a:t>Database:</a:t>
          </a:r>
          <a:endParaRPr lang="en-US" sz="1800" kern="1200" dirty="0"/>
        </a:p>
      </dsp:txBody>
      <dsp:txXfrm>
        <a:off x="8101372" y="1978419"/>
        <a:ext cx="3303281" cy="495492"/>
      </dsp:txXfrm>
    </dsp:sp>
    <dsp:sp modelId="{CD3AF6B7-D41A-4398-8806-B9A533DF0943}">
      <dsp:nvSpPr>
        <dsp:cNvPr id="0" name=""/>
        <dsp:cNvSpPr/>
      </dsp:nvSpPr>
      <dsp:spPr>
        <a:xfrm>
          <a:off x="8101372" y="2556174"/>
          <a:ext cx="3303281" cy="220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Create a database using the MongoDB Atlas and connect to the application using the mongoose library of Node.js.</a:t>
          </a:r>
        </a:p>
      </dsp:txBody>
      <dsp:txXfrm>
        <a:off x="8101372" y="2556174"/>
        <a:ext cx="3303281" cy="2202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82C6A-1E68-4E97-A862-A94428F7117F}">
      <dsp:nvSpPr>
        <dsp:cNvPr id="0" name=""/>
        <dsp:cNvSpPr/>
      </dsp:nvSpPr>
      <dsp:spPr>
        <a:xfrm>
          <a:off x="996391" y="47187"/>
          <a:ext cx="1218449" cy="11302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73B439-8D8A-4EDA-8F58-AB009F243B82}">
      <dsp:nvSpPr>
        <dsp:cNvPr id="0" name=""/>
        <dsp:cNvSpPr/>
      </dsp:nvSpPr>
      <dsp:spPr>
        <a:xfrm>
          <a:off x="11225" y="1352346"/>
          <a:ext cx="3481284" cy="484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a:t>Frontend Development:</a:t>
          </a:r>
          <a:endParaRPr lang="en-US" sz="1600" kern="1200"/>
        </a:p>
      </dsp:txBody>
      <dsp:txXfrm>
        <a:off x="11225" y="1352346"/>
        <a:ext cx="3481284" cy="484385"/>
      </dsp:txXfrm>
    </dsp:sp>
    <dsp:sp modelId="{900F1B82-F996-4456-9604-C9E39B2D4343}">
      <dsp:nvSpPr>
        <dsp:cNvPr id="0" name=""/>
        <dsp:cNvSpPr/>
      </dsp:nvSpPr>
      <dsp:spPr>
        <a:xfrm>
          <a:off x="11225" y="1940040"/>
          <a:ext cx="3481284" cy="362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Implement the Website app's frontend using React.js development tools.</a:t>
          </a:r>
        </a:p>
        <a:p>
          <a:pPr marL="0" lvl="0" indent="0" algn="ctr" defTabSz="533400">
            <a:spcBef>
              <a:spcPct val="0"/>
            </a:spcBef>
            <a:spcAft>
              <a:spcPct val="35000"/>
            </a:spcAft>
            <a:buNone/>
          </a:pPr>
          <a:endParaRPr lang="en-US" sz="1200" kern="1200" dirty="0"/>
        </a:p>
        <a:p>
          <a:pPr marL="0" lvl="0" indent="0" algn="ctr" defTabSz="533400">
            <a:lnSpc>
              <a:spcPct val="100000"/>
            </a:lnSpc>
            <a:spcBef>
              <a:spcPct val="0"/>
            </a:spcBef>
            <a:spcAft>
              <a:spcPct val="35000"/>
            </a:spcAft>
            <a:buNone/>
          </a:pPr>
          <a:r>
            <a:rPr lang="en-US" sz="1200" kern="1200" dirty="0"/>
            <a:t>Ensure responsiveness and smooth transitions between app screens, optimizing for various devices using media queries of CSS.</a:t>
          </a:r>
        </a:p>
        <a:p>
          <a:pPr marL="0" lvl="0" indent="0" algn="ctr" defTabSz="533400">
            <a:spcBef>
              <a:spcPct val="0"/>
            </a:spcBef>
            <a:spcAft>
              <a:spcPct val="35000"/>
            </a:spcAft>
            <a:buNone/>
          </a:pPr>
          <a:endParaRPr lang="en-US" sz="1200" kern="1200" dirty="0"/>
        </a:p>
        <a:p>
          <a:pPr marL="0" lvl="0" indent="0" algn="ctr" defTabSz="533400">
            <a:lnSpc>
              <a:spcPct val="100000"/>
            </a:lnSpc>
            <a:spcBef>
              <a:spcPct val="0"/>
            </a:spcBef>
            <a:spcAft>
              <a:spcPct val="35000"/>
            </a:spcAft>
            <a:buNone/>
          </a:pPr>
          <a:r>
            <a:rPr lang="en-US" sz="1200" kern="1200" dirty="0"/>
            <a:t>Designing the Application UI with the help of CSS and structure and logics with the help of HTML and JavaScript functions, respectively.</a:t>
          </a:r>
        </a:p>
        <a:p>
          <a:pPr marL="0" lvl="0" indent="0" algn="ctr" defTabSz="533400">
            <a:spcBef>
              <a:spcPct val="0"/>
            </a:spcBef>
            <a:spcAft>
              <a:spcPct val="35000"/>
            </a:spcAft>
            <a:buNone/>
          </a:pPr>
          <a:endParaRPr lang="en-US" sz="1200" kern="1200" dirty="0"/>
        </a:p>
        <a:p>
          <a:pPr marL="0" lvl="0" indent="0" algn="ctr" defTabSz="533400">
            <a:lnSpc>
              <a:spcPct val="100000"/>
            </a:lnSpc>
            <a:spcBef>
              <a:spcPct val="0"/>
            </a:spcBef>
            <a:spcAft>
              <a:spcPct val="35000"/>
            </a:spcAft>
            <a:buNone/>
          </a:pPr>
          <a:r>
            <a:rPr lang="en-US" sz="1200" kern="1200" dirty="0"/>
            <a:t>Frontend Contains two modes one for the End User’s from where they can order food and another for the admin panel from where admin can manage all the orders and menu items.</a:t>
          </a:r>
        </a:p>
      </dsp:txBody>
      <dsp:txXfrm>
        <a:off x="11225" y="1940040"/>
        <a:ext cx="3481284" cy="3628572"/>
      </dsp:txXfrm>
    </dsp:sp>
    <dsp:sp modelId="{0EBB60A8-B0B3-4BA7-89C4-CCF1A3DC4D15}">
      <dsp:nvSpPr>
        <dsp:cNvPr id="0" name=""/>
        <dsp:cNvSpPr/>
      </dsp:nvSpPr>
      <dsp:spPr>
        <a:xfrm>
          <a:off x="5183742" y="23587"/>
          <a:ext cx="1218449" cy="1130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86879-7536-46AB-B2A8-8D4976C40EF1}">
      <dsp:nvSpPr>
        <dsp:cNvPr id="0" name=""/>
        <dsp:cNvSpPr/>
      </dsp:nvSpPr>
      <dsp:spPr>
        <a:xfrm>
          <a:off x="4101735" y="1352346"/>
          <a:ext cx="3481284" cy="484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dirty="0"/>
            <a:t>Integration Between Frontend and Backend:</a:t>
          </a:r>
          <a:endParaRPr lang="en-US" sz="1600" kern="1200" dirty="0"/>
        </a:p>
      </dsp:txBody>
      <dsp:txXfrm>
        <a:off x="4101735" y="1352346"/>
        <a:ext cx="3481284" cy="484385"/>
      </dsp:txXfrm>
    </dsp:sp>
    <dsp:sp modelId="{180A284E-BA96-4904-B002-0718C5A5EA7C}">
      <dsp:nvSpPr>
        <dsp:cNvPr id="0" name=""/>
        <dsp:cNvSpPr/>
      </dsp:nvSpPr>
      <dsp:spPr>
        <a:xfrm>
          <a:off x="4101735" y="1940040"/>
          <a:ext cx="3481284" cy="362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UI/UX of frontend and functionality of backend is integrated with the help of the Express.js and Rest API call of ‘POST’ and ‘GET’ method, from we send the requested to backend with API calls and fetch the functionalities to the frontend.</a:t>
          </a:r>
        </a:p>
      </dsp:txBody>
      <dsp:txXfrm>
        <a:off x="4101735" y="1940040"/>
        <a:ext cx="3481284" cy="3628572"/>
      </dsp:txXfrm>
    </dsp:sp>
    <dsp:sp modelId="{B403033C-A495-4ED9-9A7C-DECDA3BF0709}">
      <dsp:nvSpPr>
        <dsp:cNvPr id="0" name=""/>
        <dsp:cNvSpPr/>
      </dsp:nvSpPr>
      <dsp:spPr>
        <a:xfrm>
          <a:off x="9283390" y="94227"/>
          <a:ext cx="1218449" cy="11302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CB8EC3-9505-4393-9AD7-0717C488E7F3}">
      <dsp:nvSpPr>
        <dsp:cNvPr id="0" name=""/>
        <dsp:cNvSpPr/>
      </dsp:nvSpPr>
      <dsp:spPr>
        <a:xfrm>
          <a:off x="8192244" y="1352346"/>
          <a:ext cx="3481284" cy="484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a:t>Backend Development:</a:t>
          </a:r>
          <a:endParaRPr lang="en-US" sz="1600" kern="1200"/>
        </a:p>
      </dsp:txBody>
      <dsp:txXfrm>
        <a:off x="8192244" y="1352346"/>
        <a:ext cx="3481284" cy="484385"/>
      </dsp:txXfrm>
    </dsp:sp>
    <dsp:sp modelId="{036743C9-8D3E-477B-B2D6-2AA888C7D2F5}">
      <dsp:nvSpPr>
        <dsp:cNvPr id="0" name=""/>
        <dsp:cNvSpPr/>
      </dsp:nvSpPr>
      <dsp:spPr>
        <a:xfrm>
          <a:off x="8192244" y="1940040"/>
          <a:ext cx="3481284" cy="362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Design and implement a robust backend infrastructure to support the app's functionality, focusing on real-time data processing and secure user authentication and other functionality of the application using Node.js.</a:t>
          </a:r>
        </a:p>
      </dsp:txBody>
      <dsp:txXfrm>
        <a:off x="8192244" y="1940040"/>
        <a:ext cx="3481284" cy="36285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5800C-D4E1-47E7-BAB1-769001959D2B}">
      <dsp:nvSpPr>
        <dsp:cNvPr id="0" name=""/>
        <dsp:cNvSpPr/>
      </dsp:nvSpPr>
      <dsp:spPr>
        <a:xfrm>
          <a:off x="0" y="0"/>
          <a:ext cx="626363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5DEAC7-A796-4EFC-85E8-98376FEE5B5C}">
      <dsp:nvSpPr>
        <dsp:cNvPr id="0" name=""/>
        <dsp:cNvSpPr/>
      </dsp:nvSpPr>
      <dsp:spPr>
        <a:xfrm>
          <a:off x="0" y="0"/>
          <a:ext cx="6263639" cy="287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CONCLUSION:</a:t>
          </a:r>
        </a:p>
        <a:p>
          <a:pPr marL="0" lvl="0" indent="0" algn="l" defTabSz="800100">
            <a:lnSpc>
              <a:spcPct val="90000"/>
            </a:lnSpc>
            <a:spcBef>
              <a:spcPct val="0"/>
            </a:spcBef>
            <a:spcAft>
              <a:spcPct val="35000"/>
            </a:spcAft>
            <a:buNone/>
          </a:pPr>
          <a:br>
            <a:rPr lang="en-US" sz="1200" kern="1200" dirty="0"/>
          </a:br>
          <a:r>
            <a:rPr lang="en-US" sz="1200" kern="1200" dirty="0"/>
            <a:t>The online food ordering industry has grown rapidly due to digital solutions. Success hinges on user-friendly interfaces, extensive restaurant networks, real-time tracking, and personalized recommendations. Apps like Uber Eats, Grubhub, and </a:t>
          </a:r>
          <a:r>
            <a:rPr lang="en-US" sz="1200" kern="1200" dirty="0" err="1"/>
            <a:t>DoorDash</a:t>
          </a:r>
          <a:r>
            <a:rPr lang="en-US" sz="1200" kern="1200" dirty="0"/>
            <a:t> set high standards for user experience.</a:t>
          </a:r>
          <a:br>
            <a:rPr lang="en-US" sz="1200" kern="1200" dirty="0"/>
          </a:br>
          <a:br>
            <a:rPr lang="en-US" sz="1200" kern="1200" dirty="0"/>
          </a:br>
          <a:r>
            <a:rPr lang="en-US" sz="1200" kern="1200" dirty="0"/>
            <a:t>Advancements in mobile development, cloud computing, and AI/ML boost performance, scalability, and personalization. Users prefer convenience, variety, promotions, and value reviews and ratings for trust.</a:t>
          </a:r>
          <a:br>
            <a:rPr lang="en-US" sz="1200" kern="1200" dirty="0"/>
          </a:br>
          <a:br>
            <a:rPr lang="en-US" sz="1200" kern="1200" dirty="0"/>
          </a:br>
          <a:r>
            <a:rPr lang="en-US" sz="1200" kern="1200" dirty="0"/>
            <a:t>Challenges include order accuracy, delivery logistics, and data security, requiring continuous innovation and understanding of user needs.</a:t>
          </a:r>
        </a:p>
      </dsp:txBody>
      <dsp:txXfrm>
        <a:off x="0" y="0"/>
        <a:ext cx="6263639" cy="2879468"/>
      </dsp:txXfrm>
    </dsp:sp>
    <dsp:sp modelId="{40078BB0-6210-42D3-81EF-ADA2F3130183}">
      <dsp:nvSpPr>
        <dsp:cNvPr id="0" name=""/>
        <dsp:cNvSpPr/>
      </dsp:nvSpPr>
      <dsp:spPr>
        <a:xfrm>
          <a:off x="0" y="2879468"/>
          <a:ext cx="626363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D577E2-2B7F-4537-814B-97A5F5EDF6B4}">
      <dsp:nvSpPr>
        <dsp:cNvPr id="0" name=""/>
        <dsp:cNvSpPr/>
      </dsp:nvSpPr>
      <dsp:spPr>
        <a:xfrm>
          <a:off x="0" y="2879468"/>
          <a:ext cx="1252727" cy="287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FUTURE WORK:</a:t>
          </a:r>
          <a:endParaRPr lang="en-US" sz="1800" b="1" kern="1200" dirty="0">
            <a:latin typeface="Times New Roman" panose="02020603050405020304" pitchFamily="18" charset="0"/>
            <a:cs typeface="Times New Roman" panose="02020603050405020304" pitchFamily="18" charset="0"/>
          </a:endParaRPr>
        </a:p>
      </dsp:txBody>
      <dsp:txXfrm>
        <a:off x="0" y="2879468"/>
        <a:ext cx="1252727" cy="2879468"/>
      </dsp:txXfrm>
    </dsp:sp>
    <dsp:sp modelId="{E6A37C38-0B07-4246-9F5A-0416A36A697D}">
      <dsp:nvSpPr>
        <dsp:cNvPr id="0" name=""/>
        <dsp:cNvSpPr/>
      </dsp:nvSpPr>
      <dsp:spPr>
        <a:xfrm>
          <a:off x="1346682" y="2902140"/>
          <a:ext cx="2411501" cy="45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Enhanced Personalization</a:t>
          </a:r>
          <a:r>
            <a:rPr lang="en-US" sz="1300" kern="1200"/>
            <a:t>:</a:t>
          </a:r>
        </a:p>
      </dsp:txBody>
      <dsp:txXfrm>
        <a:off x="1346682" y="2902140"/>
        <a:ext cx="2411501" cy="453431"/>
      </dsp:txXfrm>
    </dsp:sp>
    <dsp:sp modelId="{130736CC-53BA-4A79-AE52-596AF1277A76}">
      <dsp:nvSpPr>
        <dsp:cNvPr id="0" name=""/>
        <dsp:cNvSpPr/>
      </dsp:nvSpPr>
      <dsp:spPr>
        <a:xfrm>
          <a:off x="3852137" y="2902140"/>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AI-Driven Insights</a:t>
          </a:r>
          <a:endParaRPr lang="en-US" sz="1000" kern="1200"/>
        </a:p>
      </dsp:txBody>
      <dsp:txXfrm>
        <a:off x="3852137" y="2902140"/>
        <a:ext cx="2411501" cy="226715"/>
      </dsp:txXfrm>
    </dsp:sp>
    <dsp:sp modelId="{40A5A1AE-8DCD-4024-A6EA-270F61120905}">
      <dsp:nvSpPr>
        <dsp:cNvPr id="0" name=""/>
        <dsp:cNvSpPr/>
      </dsp:nvSpPr>
      <dsp:spPr>
        <a:xfrm>
          <a:off x="3758183" y="3128856"/>
          <a:ext cx="241150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DE5581-5067-4BA2-AB14-0249875A64F7}">
      <dsp:nvSpPr>
        <dsp:cNvPr id="0" name=""/>
        <dsp:cNvSpPr/>
      </dsp:nvSpPr>
      <dsp:spPr>
        <a:xfrm>
          <a:off x="3852137" y="3128856"/>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Behavioral Analysis</a:t>
          </a:r>
          <a:endParaRPr lang="en-US" sz="1000" kern="1200"/>
        </a:p>
      </dsp:txBody>
      <dsp:txXfrm>
        <a:off x="3852137" y="3128856"/>
        <a:ext cx="2411501" cy="226715"/>
      </dsp:txXfrm>
    </dsp:sp>
    <dsp:sp modelId="{E4F3A1A0-0F55-4C71-8167-AB83F614B4EE}">
      <dsp:nvSpPr>
        <dsp:cNvPr id="0" name=""/>
        <dsp:cNvSpPr/>
      </dsp:nvSpPr>
      <dsp:spPr>
        <a:xfrm>
          <a:off x="1252727" y="3355572"/>
          <a:ext cx="50109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19D051-63D8-4D07-9FFF-8BE98EA34491}">
      <dsp:nvSpPr>
        <dsp:cNvPr id="0" name=""/>
        <dsp:cNvSpPr/>
      </dsp:nvSpPr>
      <dsp:spPr>
        <a:xfrm>
          <a:off x="1346682" y="3378243"/>
          <a:ext cx="2411501" cy="45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Improved Order Accuracy</a:t>
          </a:r>
          <a:r>
            <a:rPr lang="en-US" sz="1300" kern="1200"/>
            <a:t>:</a:t>
          </a:r>
        </a:p>
      </dsp:txBody>
      <dsp:txXfrm>
        <a:off x="1346682" y="3378243"/>
        <a:ext cx="2411501" cy="453431"/>
      </dsp:txXfrm>
    </dsp:sp>
    <dsp:sp modelId="{0C14ED89-D5F3-482A-A45B-4135178D3B0F}">
      <dsp:nvSpPr>
        <dsp:cNvPr id="0" name=""/>
        <dsp:cNvSpPr/>
      </dsp:nvSpPr>
      <dsp:spPr>
        <a:xfrm>
          <a:off x="3852137" y="3378243"/>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Voice Recognition</a:t>
          </a:r>
          <a:endParaRPr lang="en-US" sz="1000" kern="1200"/>
        </a:p>
      </dsp:txBody>
      <dsp:txXfrm>
        <a:off x="3852137" y="3378243"/>
        <a:ext cx="2411501" cy="226715"/>
      </dsp:txXfrm>
    </dsp:sp>
    <dsp:sp modelId="{2D697364-FF9A-49D1-9335-D5D027FF9B36}">
      <dsp:nvSpPr>
        <dsp:cNvPr id="0" name=""/>
        <dsp:cNvSpPr/>
      </dsp:nvSpPr>
      <dsp:spPr>
        <a:xfrm>
          <a:off x="3758183" y="3604959"/>
          <a:ext cx="241150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5B3DF0-CC5A-4759-9958-DD9DAF8A8C71}">
      <dsp:nvSpPr>
        <dsp:cNvPr id="0" name=""/>
        <dsp:cNvSpPr/>
      </dsp:nvSpPr>
      <dsp:spPr>
        <a:xfrm>
          <a:off x="3852137" y="3604959"/>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Augmented Reality (AR)</a:t>
          </a:r>
          <a:endParaRPr lang="en-US" sz="1000" kern="1200"/>
        </a:p>
      </dsp:txBody>
      <dsp:txXfrm>
        <a:off x="3852137" y="3604959"/>
        <a:ext cx="2411501" cy="226715"/>
      </dsp:txXfrm>
    </dsp:sp>
    <dsp:sp modelId="{8D3C05E3-B0C2-44A7-AF8C-239109AA310F}">
      <dsp:nvSpPr>
        <dsp:cNvPr id="0" name=""/>
        <dsp:cNvSpPr/>
      </dsp:nvSpPr>
      <dsp:spPr>
        <a:xfrm>
          <a:off x="1252727" y="3831675"/>
          <a:ext cx="50109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BB2F05-A82A-4631-9150-9DDD7AA6BF02}">
      <dsp:nvSpPr>
        <dsp:cNvPr id="0" name=""/>
        <dsp:cNvSpPr/>
      </dsp:nvSpPr>
      <dsp:spPr>
        <a:xfrm>
          <a:off x="1346682" y="3854347"/>
          <a:ext cx="2411501" cy="45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Advanced Delivery Solutions</a:t>
          </a:r>
          <a:r>
            <a:rPr lang="en-US" sz="1300" kern="1200"/>
            <a:t>:</a:t>
          </a:r>
        </a:p>
      </dsp:txBody>
      <dsp:txXfrm>
        <a:off x="1346682" y="3854347"/>
        <a:ext cx="2411501" cy="453431"/>
      </dsp:txXfrm>
    </dsp:sp>
    <dsp:sp modelId="{8592CC61-3978-4D97-9DF9-19987382A584}">
      <dsp:nvSpPr>
        <dsp:cNvPr id="0" name=""/>
        <dsp:cNvSpPr/>
      </dsp:nvSpPr>
      <dsp:spPr>
        <a:xfrm>
          <a:off x="3852137" y="3854347"/>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Drone Deliveries</a:t>
          </a:r>
          <a:endParaRPr lang="en-US" sz="1000" kern="1200"/>
        </a:p>
      </dsp:txBody>
      <dsp:txXfrm>
        <a:off x="3852137" y="3854347"/>
        <a:ext cx="2411501" cy="226715"/>
      </dsp:txXfrm>
    </dsp:sp>
    <dsp:sp modelId="{2E3F9120-F2DC-4C9C-A3DD-D2D7777C2326}">
      <dsp:nvSpPr>
        <dsp:cNvPr id="0" name=""/>
        <dsp:cNvSpPr/>
      </dsp:nvSpPr>
      <dsp:spPr>
        <a:xfrm>
          <a:off x="3758183" y="4081063"/>
          <a:ext cx="241150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0E5A46-D9E7-447F-B192-B9A6D83ACC7D}">
      <dsp:nvSpPr>
        <dsp:cNvPr id="0" name=""/>
        <dsp:cNvSpPr/>
      </dsp:nvSpPr>
      <dsp:spPr>
        <a:xfrm>
          <a:off x="3852137" y="4081063"/>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Autonomous Vehicles</a:t>
          </a:r>
          <a:endParaRPr lang="en-US" sz="1000" kern="1200"/>
        </a:p>
      </dsp:txBody>
      <dsp:txXfrm>
        <a:off x="3852137" y="4081063"/>
        <a:ext cx="2411501" cy="226715"/>
      </dsp:txXfrm>
    </dsp:sp>
    <dsp:sp modelId="{62E25277-66BB-41A1-B200-13EEC37F455B}">
      <dsp:nvSpPr>
        <dsp:cNvPr id="0" name=""/>
        <dsp:cNvSpPr/>
      </dsp:nvSpPr>
      <dsp:spPr>
        <a:xfrm>
          <a:off x="1252727" y="4307779"/>
          <a:ext cx="50109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61A01B-D8F9-454B-885B-37B8C05FB4F5}">
      <dsp:nvSpPr>
        <dsp:cNvPr id="0" name=""/>
        <dsp:cNvSpPr/>
      </dsp:nvSpPr>
      <dsp:spPr>
        <a:xfrm>
          <a:off x="1346682" y="4330450"/>
          <a:ext cx="2411501" cy="45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Enhanced Security Measures</a:t>
          </a:r>
          <a:r>
            <a:rPr lang="en-US" sz="1300" kern="1200"/>
            <a:t>:</a:t>
          </a:r>
        </a:p>
      </dsp:txBody>
      <dsp:txXfrm>
        <a:off x="1346682" y="4330450"/>
        <a:ext cx="2411501" cy="453431"/>
      </dsp:txXfrm>
    </dsp:sp>
    <dsp:sp modelId="{3E96260C-0AD4-44F3-9A43-EE808DB6B9AF}">
      <dsp:nvSpPr>
        <dsp:cNvPr id="0" name=""/>
        <dsp:cNvSpPr/>
      </dsp:nvSpPr>
      <dsp:spPr>
        <a:xfrm>
          <a:off x="3852137" y="4330450"/>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Blockchain Technology</a:t>
          </a:r>
          <a:endParaRPr lang="en-US" sz="1000" kern="1200"/>
        </a:p>
      </dsp:txBody>
      <dsp:txXfrm>
        <a:off x="3852137" y="4330450"/>
        <a:ext cx="2411501" cy="226715"/>
      </dsp:txXfrm>
    </dsp:sp>
    <dsp:sp modelId="{20039BE7-265F-4078-AF94-4D614CDC61F3}">
      <dsp:nvSpPr>
        <dsp:cNvPr id="0" name=""/>
        <dsp:cNvSpPr/>
      </dsp:nvSpPr>
      <dsp:spPr>
        <a:xfrm>
          <a:off x="3758183" y="4557166"/>
          <a:ext cx="241150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C99410-9EA6-48E6-B575-D86745D3E616}">
      <dsp:nvSpPr>
        <dsp:cNvPr id="0" name=""/>
        <dsp:cNvSpPr/>
      </dsp:nvSpPr>
      <dsp:spPr>
        <a:xfrm>
          <a:off x="3852137" y="4557166"/>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Advanced Encryption</a:t>
          </a:r>
          <a:endParaRPr lang="en-US" sz="1000" kern="1200"/>
        </a:p>
      </dsp:txBody>
      <dsp:txXfrm>
        <a:off x="3852137" y="4557166"/>
        <a:ext cx="2411501" cy="226715"/>
      </dsp:txXfrm>
    </dsp:sp>
    <dsp:sp modelId="{BB20BED3-5E00-4F7E-8403-3EDFCB8CAF75}">
      <dsp:nvSpPr>
        <dsp:cNvPr id="0" name=""/>
        <dsp:cNvSpPr/>
      </dsp:nvSpPr>
      <dsp:spPr>
        <a:xfrm>
          <a:off x="1252727" y="4783882"/>
          <a:ext cx="50109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64B48C-83C5-4C34-ADD3-CF3810D52002}">
      <dsp:nvSpPr>
        <dsp:cNvPr id="0" name=""/>
        <dsp:cNvSpPr/>
      </dsp:nvSpPr>
      <dsp:spPr>
        <a:xfrm>
          <a:off x="1346682" y="4806554"/>
          <a:ext cx="2411501" cy="45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Sustainability Initiatives</a:t>
          </a:r>
          <a:r>
            <a:rPr lang="en-US" sz="1300" kern="1200"/>
            <a:t>:</a:t>
          </a:r>
        </a:p>
      </dsp:txBody>
      <dsp:txXfrm>
        <a:off x="1346682" y="4806554"/>
        <a:ext cx="2411501" cy="453431"/>
      </dsp:txXfrm>
    </dsp:sp>
    <dsp:sp modelId="{9EA3D1C1-3E55-47DC-B61A-8F9DA8BD1049}">
      <dsp:nvSpPr>
        <dsp:cNvPr id="0" name=""/>
        <dsp:cNvSpPr/>
      </dsp:nvSpPr>
      <dsp:spPr>
        <a:xfrm>
          <a:off x="3852137" y="4806554"/>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Eco-Friendly Packaging</a:t>
          </a:r>
          <a:endParaRPr lang="en-US" sz="1000" kern="1200"/>
        </a:p>
      </dsp:txBody>
      <dsp:txXfrm>
        <a:off x="3852137" y="4806554"/>
        <a:ext cx="2411501" cy="226715"/>
      </dsp:txXfrm>
    </dsp:sp>
    <dsp:sp modelId="{D4BD3D97-7C3D-44E4-A6E3-FA80684A68F7}">
      <dsp:nvSpPr>
        <dsp:cNvPr id="0" name=""/>
        <dsp:cNvSpPr/>
      </dsp:nvSpPr>
      <dsp:spPr>
        <a:xfrm>
          <a:off x="3758183" y="5033270"/>
          <a:ext cx="241150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CAF8F5-E6FC-4397-B4BC-B738845747FB}">
      <dsp:nvSpPr>
        <dsp:cNvPr id="0" name=""/>
        <dsp:cNvSpPr/>
      </dsp:nvSpPr>
      <dsp:spPr>
        <a:xfrm>
          <a:off x="3852137" y="5033270"/>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Carbon Footprint Tracking</a:t>
          </a:r>
          <a:endParaRPr lang="en-US" sz="1000" kern="1200"/>
        </a:p>
      </dsp:txBody>
      <dsp:txXfrm>
        <a:off x="3852137" y="5033270"/>
        <a:ext cx="2411501" cy="226715"/>
      </dsp:txXfrm>
    </dsp:sp>
    <dsp:sp modelId="{5553730A-052D-48D2-90C2-246B3B378019}">
      <dsp:nvSpPr>
        <dsp:cNvPr id="0" name=""/>
        <dsp:cNvSpPr/>
      </dsp:nvSpPr>
      <dsp:spPr>
        <a:xfrm>
          <a:off x="1252727" y="5259986"/>
          <a:ext cx="50109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D7988C-148F-48B7-A950-44E85FBB15AD}">
      <dsp:nvSpPr>
        <dsp:cNvPr id="0" name=""/>
        <dsp:cNvSpPr/>
      </dsp:nvSpPr>
      <dsp:spPr>
        <a:xfrm>
          <a:off x="1346682" y="5282657"/>
          <a:ext cx="2411501" cy="45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Expanded Features</a:t>
          </a:r>
          <a:r>
            <a:rPr lang="en-US" sz="1300" kern="1200"/>
            <a:t>:</a:t>
          </a:r>
        </a:p>
      </dsp:txBody>
      <dsp:txXfrm>
        <a:off x="1346682" y="5282657"/>
        <a:ext cx="2411501" cy="453431"/>
      </dsp:txXfrm>
    </dsp:sp>
    <dsp:sp modelId="{99CCD088-BBC0-441C-A2C1-37DAEEBCFE05}">
      <dsp:nvSpPr>
        <dsp:cNvPr id="0" name=""/>
        <dsp:cNvSpPr/>
      </dsp:nvSpPr>
      <dsp:spPr>
        <a:xfrm>
          <a:off x="3852137" y="5282657"/>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Social Integration</a:t>
          </a:r>
          <a:endParaRPr lang="en-US" sz="1000" kern="1200"/>
        </a:p>
      </dsp:txBody>
      <dsp:txXfrm>
        <a:off x="3852137" y="5282657"/>
        <a:ext cx="2411501" cy="226715"/>
      </dsp:txXfrm>
    </dsp:sp>
    <dsp:sp modelId="{E2110FCE-FB2C-423C-BD58-5D3474FFF11F}">
      <dsp:nvSpPr>
        <dsp:cNvPr id="0" name=""/>
        <dsp:cNvSpPr/>
      </dsp:nvSpPr>
      <dsp:spPr>
        <a:xfrm>
          <a:off x="3758183" y="5509373"/>
          <a:ext cx="241150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F2276C-592E-425D-8D61-FD346DFC5A72}">
      <dsp:nvSpPr>
        <dsp:cNvPr id="0" name=""/>
        <dsp:cNvSpPr/>
      </dsp:nvSpPr>
      <dsp:spPr>
        <a:xfrm>
          <a:off x="3852137" y="5509373"/>
          <a:ext cx="2411501" cy="226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Loyalty Programs</a:t>
          </a:r>
          <a:endParaRPr lang="en-US" sz="1000" kern="1200"/>
        </a:p>
      </dsp:txBody>
      <dsp:txXfrm>
        <a:off x="3852137" y="5509373"/>
        <a:ext cx="2411501" cy="226715"/>
      </dsp:txXfrm>
    </dsp:sp>
    <dsp:sp modelId="{81081734-4472-4C77-912B-1F0AB464245C}">
      <dsp:nvSpPr>
        <dsp:cNvPr id="0" name=""/>
        <dsp:cNvSpPr/>
      </dsp:nvSpPr>
      <dsp:spPr>
        <a:xfrm>
          <a:off x="1252727" y="5736089"/>
          <a:ext cx="501091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21186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96796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8650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88564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3295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68284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1129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96382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7968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45828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7/7/2024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33477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7/7/2024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332191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64" name="Group 1063">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036" name="Group 1035">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038" name="Straight Connector 1037">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37" name="Oval 1036">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65" name="Rectangle 1064">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Freeform: Shape 1065">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Freeform: Shape 1066">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ssorted-variant of food on plate and tray">
            <a:extLst>
              <a:ext uri="{FF2B5EF4-FFF2-40B4-BE49-F238E27FC236}">
                <a16:creationId xmlns:a16="http://schemas.microsoft.com/office/drawing/2014/main" id="{5333F5FD-9B41-F726-F6F4-6E4484A096F6}"/>
              </a:ext>
            </a:extLst>
          </p:cNvPr>
          <p:cNvPicPr>
            <a:picLocks noChangeAspect="1" noChangeArrowheads="1"/>
          </p:cNvPicPr>
          <p:nvPr/>
        </p:nvPicPr>
        <p:blipFill rotWithShape="1">
          <a:blip r:embed="rId3">
            <a:alphaModFix amt="84000"/>
            <a:extLst>
              <a:ext uri="{28A0092B-C50C-407E-A947-70E740481C1C}">
                <a14:useLocalDpi xmlns:a14="http://schemas.microsoft.com/office/drawing/2010/main" val="0"/>
              </a:ext>
            </a:extLst>
          </a:blip>
          <a:srcRect r="-2" b="2800"/>
          <a:stretch/>
        </p:blipFill>
        <p:spPr bwMode="auto">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659891-A116-B0B6-3A53-C82DB4E562A4}"/>
              </a:ext>
            </a:extLst>
          </p:cNvPr>
          <p:cNvSpPr>
            <a:spLocks noGrp="1"/>
          </p:cNvSpPr>
          <p:nvPr>
            <p:ph type="ctrTitle"/>
          </p:nvPr>
        </p:nvSpPr>
        <p:spPr>
          <a:xfrm>
            <a:off x="5705475" y="379444"/>
            <a:ext cx="6353175" cy="2218097"/>
          </a:xfrm>
        </p:spPr>
        <p:txBody>
          <a:bodyPr vert="horz" lIns="91440" tIns="45720" rIns="91440" bIns="45720" rtlCol="0" anchor="b">
            <a:normAutofit/>
          </a:bodyPr>
          <a:lstStyle/>
          <a:p>
            <a:r>
              <a:rPr lang="en-US" sz="6000" dirty="0"/>
              <a:t>FOOD ORDERING SYSTEM</a:t>
            </a:r>
          </a:p>
        </p:txBody>
      </p:sp>
      <p:sp>
        <p:nvSpPr>
          <p:cNvPr id="1068" name="Freeform: Shape 1067">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45A6AEFC-0040-46CE-C03B-CFBD7196F6C7}"/>
              </a:ext>
            </a:extLst>
          </p:cNvPr>
          <p:cNvSpPr>
            <a:spLocks noGrp="1"/>
          </p:cNvSpPr>
          <p:nvPr>
            <p:ph type="subTitle" idx="1"/>
          </p:nvPr>
        </p:nvSpPr>
        <p:spPr>
          <a:xfrm>
            <a:off x="7021525" y="2997948"/>
            <a:ext cx="3447012" cy="3116101"/>
          </a:xfrm>
        </p:spPr>
        <p:txBody>
          <a:bodyPr vert="horz" lIns="91440" tIns="45720" rIns="91440" bIns="45720" rtlCol="0">
            <a:normAutofit/>
          </a:bodyPr>
          <a:lstStyle/>
          <a:p>
            <a:pPr indent="-228600">
              <a:spcBef>
                <a:spcPts val="0"/>
              </a:spcBef>
            </a:pPr>
            <a:r>
              <a:rPr lang="en-US" sz="1800" spc="50" dirty="0"/>
              <a:t>SUBMITTED BY:</a:t>
            </a:r>
          </a:p>
          <a:p>
            <a:pPr indent="-228600">
              <a:spcBef>
                <a:spcPts val="0"/>
              </a:spcBef>
            </a:pPr>
            <a:r>
              <a:rPr lang="en-US" sz="1800" spc="50" dirty="0"/>
              <a:t>TANMAY SAXENA</a:t>
            </a:r>
          </a:p>
          <a:p>
            <a:pPr indent="-228600">
              <a:spcBef>
                <a:spcPts val="0"/>
              </a:spcBef>
            </a:pPr>
            <a:r>
              <a:rPr lang="en-US" sz="1800" spc="50" dirty="0"/>
              <a:t>2019179</a:t>
            </a:r>
          </a:p>
          <a:p>
            <a:pPr indent="-228600">
              <a:spcBef>
                <a:spcPts val="0"/>
              </a:spcBef>
            </a:pPr>
            <a:r>
              <a:rPr lang="en-US" sz="1800" spc="50" dirty="0"/>
              <a:t>CSE-AI&amp;DS</a:t>
            </a:r>
          </a:p>
          <a:p>
            <a:pPr indent="-228600">
              <a:spcAft>
                <a:spcPts val="600"/>
              </a:spcAft>
            </a:pPr>
            <a:endParaRPr lang="en-US" sz="1800" dirty="0"/>
          </a:p>
          <a:p>
            <a:pPr indent="-228600">
              <a:spcAft>
                <a:spcPts val="600"/>
              </a:spcAft>
            </a:pPr>
            <a:endParaRPr lang="en-US" sz="1800" dirty="0"/>
          </a:p>
          <a:p>
            <a:pPr indent="-228600"/>
            <a:endParaRPr lang="en-US" sz="1800" dirty="0"/>
          </a:p>
          <a:p>
            <a:pPr indent="-228600"/>
            <a:endParaRPr lang="en-US" sz="1800" dirty="0"/>
          </a:p>
        </p:txBody>
      </p:sp>
      <p:grpSp>
        <p:nvGrpSpPr>
          <p:cNvPr id="1069" name="Group 1068">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050" name="Group 1049">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052" name="Straight Connector 1051">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1" name="Oval 1050">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8402EB0B-E222-9D67-6F5D-3F3029558223}"/>
              </a:ext>
            </a:extLst>
          </p:cNvPr>
          <p:cNvSpPr txBox="1"/>
          <p:nvPr/>
        </p:nvSpPr>
        <p:spPr>
          <a:xfrm>
            <a:off x="9305925" y="2997948"/>
            <a:ext cx="2886075" cy="1708160"/>
          </a:xfrm>
          <a:prstGeom prst="rect">
            <a:avLst/>
          </a:prstGeom>
          <a:noFill/>
        </p:spPr>
        <p:txBody>
          <a:bodyPr wrap="square" rtlCol="0">
            <a:spAutoFit/>
          </a:bodyPr>
          <a:lstStyle/>
          <a:p>
            <a:pPr algn="r">
              <a:spcAft>
                <a:spcPts val="600"/>
              </a:spcAft>
            </a:pPr>
            <a:r>
              <a:rPr lang="en-IN" dirty="0">
                <a:cs typeface="Times New Roman" panose="02020603050405020304" pitchFamily="18" charset="0"/>
              </a:rPr>
              <a:t>UNDER MENTORSHIP: </a:t>
            </a:r>
          </a:p>
          <a:p>
            <a:pPr algn="r">
              <a:spcAft>
                <a:spcPts val="600"/>
              </a:spcAft>
            </a:pPr>
            <a:r>
              <a:rPr lang="en-US" dirty="0">
                <a:effectLst/>
                <a:ea typeface="Times New Roman" panose="02020603050405020304" pitchFamily="18" charset="0"/>
              </a:rPr>
              <a:t>Mr</a:t>
            </a:r>
            <a:r>
              <a:rPr lang="en-US" dirty="0">
                <a:ea typeface="Times New Roman" panose="02020603050405020304" pitchFamily="18" charset="0"/>
              </a:rPr>
              <a:t>. Pramod Mehra</a:t>
            </a:r>
            <a:endParaRPr lang="en-IN" dirty="0">
              <a:effectLst/>
              <a:ea typeface="Calibri" panose="020F0502020204030204" pitchFamily="34" charset="0"/>
            </a:endParaRPr>
          </a:p>
          <a:p>
            <a:pPr algn="r"/>
            <a:r>
              <a:rPr lang="en-US" dirty="0">
                <a:effectLst/>
                <a:ea typeface="Times New Roman" panose="02020603050405020304" pitchFamily="18" charset="0"/>
              </a:rPr>
              <a:t>Assistant Professor </a:t>
            </a:r>
            <a:endParaRPr lang="en-IN" dirty="0">
              <a:ea typeface="Calibri" panose="020F0502020204030204" pitchFamily="34" charset="0"/>
              <a:cs typeface="Times New Roman" panose="02020603050405020304" pitchFamily="18" charset="0"/>
            </a:endParaRPr>
          </a:p>
          <a:p>
            <a:pPr algn="ctr">
              <a:spcAft>
                <a:spcPts val="600"/>
              </a:spcAft>
            </a:pPr>
            <a:endParaRPr lang="en-IN" b="1" dirty="0">
              <a:cs typeface="Times New Roman" panose="02020603050405020304" pitchFamily="18" charset="0"/>
            </a:endParaRPr>
          </a:p>
          <a:p>
            <a:pPr algn="ctr">
              <a:spcAft>
                <a:spcPts val="600"/>
              </a:spcAft>
            </a:pPr>
            <a:endParaRPr lang="en-IN" b="1" dirty="0">
              <a:cs typeface="Times New Roman" panose="02020603050405020304" pitchFamily="18" charset="0"/>
            </a:endParaRPr>
          </a:p>
        </p:txBody>
      </p:sp>
    </p:spTree>
    <p:extLst>
      <p:ext uri="{BB962C8B-B14F-4D97-AF65-F5344CB8AC3E}">
        <p14:creationId xmlns:p14="http://schemas.microsoft.com/office/powerpoint/2010/main" val="3815994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6FCDB90-252A-4C33-9D37-81BDFD5DB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E0F4B-28D9-456F-460F-E44F22B6DC67}"/>
              </a:ext>
            </a:extLst>
          </p:cNvPr>
          <p:cNvSpPr>
            <a:spLocks noGrp="1"/>
          </p:cNvSpPr>
          <p:nvPr>
            <p:ph type="title"/>
          </p:nvPr>
        </p:nvSpPr>
        <p:spPr>
          <a:xfrm>
            <a:off x="353477" y="1028246"/>
            <a:ext cx="5227320" cy="4516249"/>
          </a:xfrm>
        </p:spPr>
        <p:txBody>
          <a:bodyPr anchor="t">
            <a:normAutofit/>
          </a:bodyPr>
          <a:lstStyle/>
          <a:p>
            <a:r>
              <a:rPr lang="en-US" sz="5400" dirty="0"/>
              <a:t>CONCLUSION AND FUTURE WORK</a:t>
            </a:r>
            <a:endParaRPr lang="en-IN" sz="5400" dirty="0"/>
          </a:p>
        </p:txBody>
      </p:sp>
      <p:grpSp>
        <p:nvGrpSpPr>
          <p:cNvPr id="25" name="Group 24">
            <a:extLst>
              <a:ext uri="{FF2B5EF4-FFF2-40B4-BE49-F238E27FC236}">
                <a16:creationId xmlns:a16="http://schemas.microsoft.com/office/drawing/2014/main" id="{4F197C31-D2AA-44C4-8CDC-69CB563632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0" name="Group 29">
              <a:extLst>
                <a:ext uri="{FF2B5EF4-FFF2-40B4-BE49-F238E27FC236}">
                  <a16:creationId xmlns:a16="http://schemas.microsoft.com/office/drawing/2014/main" id="{648428AA-7B10-4310-8CA1-17408F32D92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2" name="Straight Connector 31">
                <a:extLst>
                  <a:ext uri="{FF2B5EF4-FFF2-40B4-BE49-F238E27FC236}">
                    <a16:creationId xmlns:a16="http://schemas.microsoft.com/office/drawing/2014/main" id="{7063A63F-C6AF-4F45-B662-D8FB171A5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E6BC31-771B-4180-98C4-CDCF454D44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8EBA0A72-5F05-4F9D-B894-046925FAF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Content Placeholder 2">
            <a:extLst>
              <a:ext uri="{FF2B5EF4-FFF2-40B4-BE49-F238E27FC236}">
                <a16:creationId xmlns:a16="http://schemas.microsoft.com/office/drawing/2014/main" id="{E2CBE99F-EF1C-99EB-8EA4-AAA4256F8080}"/>
              </a:ext>
            </a:extLst>
          </p:cNvPr>
          <p:cNvGraphicFramePr>
            <a:graphicFrameLocks noGrp="1"/>
          </p:cNvGraphicFramePr>
          <p:nvPr>
            <p:ph idx="1"/>
            <p:extLst>
              <p:ext uri="{D42A27DB-BD31-4B8C-83A1-F6EECF244321}">
                <p14:modId xmlns:p14="http://schemas.microsoft.com/office/powerpoint/2010/main" val="1137721671"/>
              </p:ext>
            </p:extLst>
          </p:nvPr>
        </p:nvGraphicFramePr>
        <p:xfrm>
          <a:off x="5632703" y="826555"/>
          <a:ext cx="6263639" cy="5758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68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9" name="Graphic 28" descr="Shopping cart">
            <a:extLst>
              <a:ext uri="{FF2B5EF4-FFF2-40B4-BE49-F238E27FC236}">
                <a16:creationId xmlns:a16="http://schemas.microsoft.com/office/drawing/2014/main" id="{8E3DD9E0-CF81-AEB7-6011-677CD03254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346">
            <a:off x="5739635" y="186676"/>
            <a:ext cx="6038393" cy="6038393"/>
          </a:xfrm>
          <a:prstGeom prst="rect">
            <a:avLst/>
          </a:prstGeom>
        </p:spPr>
      </p:pic>
      <p:sp>
        <p:nvSpPr>
          <p:cNvPr id="2" name="Title 1">
            <a:extLst>
              <a:ext uri="{FF2B5EF4-FFF2-40B4-BE49-F238E27FC236}">
                <a16:creationId xmlns:a16="http://schemas.microsoft.com/office/drawing/2014/main" id="{3E39B60D-82B1-43A5-4B4D-28C7AFC276F3}"/>
              </a:ext>
            </a:extLst>
          </p:cNvPr>
          <p:cNvSpPr>
            <a:spLocks noGrp="1"/>
          </p:cNvSpPr>
          <p:nvPr>
            <p:ph type="title"/>
          </p:nvPr>
        </p:nvSpPr>
        <p:spPr>
          <a:xfrm>
            <a:off x="-1" y="84904"/>
            <a:ext cx="4764025" cy="920750"/>
          </a:xfrm>
        </p:spPr>
        <p:txBody>
          <a:bodyPr>
            <a:normAutofit fontScale="90000"/>
          </a:bodyPr>
          <a:lstStyle/>
          <a:p>
            <a:r>
              <a:rPr lang="en-IN" sz="5400" dirty="0"/>
              <a:t>INTRODUCTION</a:t>
            </a:r>
          </a:p>
        </p:txBody>
      </p:sp>
      <p:sp>
        <p:nvSpPr>
          <p:cNvPr id="3" name="Content Placeholder 2">
            <a:extLst>
              <a:ext uri="{FF2B5EF4-FFF2-40B4-BE49-F238E27FC236}">
                <a16:creationId xmlns:a16="http://schemas.microsoft.com/office/drawing/2014/main" id="{F32BA829-137A-1584-DB27-A6A0DA70BABA}"/>
              </a:ext>
            </a:extLst>
          </p:cNvPr>
          <p:cNvSpPr>
            <a:spLocks noGrp="1"/>
          </p:cNvSpPr>
          <p:nvPr>
            <p:ph idx="1"/>
          </p:nvPr>
        </p:nvSpPr>
        <p:spPr>
          <a:xfrm>
            <a:off x="235001" y="1257301"/>
            <a:ext cx="4690381" cy="5214544"/>
          </a:xfrm>
        </p:spPr>
        <p:txBody>
          <a:bodyPr>
            <a:normAutofit/>
          </a:bodyPr>
          <a:lstStyle/>
          <a:p>
            <a:pPr marL="0" indent="0">
              <a:lnSpc>
                <a:spcPct val="110000"/>
              </a:lnSpc>
              <a:buNone/>
            </a:pPr>
            <a:r>
              <a:rPr lang="en-US" sz="1400" dirty="0">
                <a:effectLst/>
                <a:latin typeface="Times New Roman" panose="02020603050405020304" pitchFamily="18" charset="0"/>
                <a:ea typeface="Times New Roman" panose="02020603050405020304" pitchFamily="18" charset="0"/>
              </a:rPr>
              <a:t>The Online Ordering System revolutionizes the food purchasing experience by offering a seamless and efficient method for customers to order food online without visiting the restaurant. Leveraging the power of the internet, this system connects restaurants or food companies directly with customers. Customers can effortlessly browse the restaurant's website, explore a diverse range of food items, select their desired dishes, and place their orders. These orders are then delivered to their doorstep at a preferred time by a delivery person.</a:t>
            </a:r>
            <a:endParaRPr lang="en-IN" sz="1400" dirty="0">
              <a:effectLst/>
              <a:latin typeface="Calibri" panose="020F0502020204030204" pitchFamily="34" charset="0"/>
              <a:ea typeface="Calibri" panose="020F0502020204030204" pitchFamily="34" charset="0"/>
            </a:endParaRPr>
          </a:p>
          <a:p>
            <a:pPr>
              <a:lnSpc>
                <a:spcPct val="110000"/>
              </a:lnSpc>
              <a:buFont typeface="Wingdings" panose="05000000000000000000" pitchFamily="2" charset="2"/>
              <a:buChar char="q"/>
            </a:pPr>
            <a:r>
              <a:rPr lang="en-IN" sz="1500" b="1" dirty="0"/>
              <a:t>Key Benefits:</a:t>
            </a:r>
          </a:p>
          <a:p>
            <a:pPr lvl="1">
              <a:lnSpc>
                <a:spcPct val="110000"/>
              </a:lnSpc>
              <a:buFont typeface="Wingdings" panose="05000000000000000000" pitchFamily="2" charset="2"/>
              <a:buChar char="Ø"/>
            </a:pPr>
            <a:r>
              <a:rPr lang="en-IN" sz="1200" dirty="0"/>
              <a:t>User:-</a:t>
            </a:r>
          </a:p>
          <a:p>
            <a:pPr lvl="3">
              <a:lnSpc>
                <a:spcPct val="110000"/>
              </a:lnSpc>
              <a:buFont typeface="Arial" panose="020B0604020202020204" pitchFamily="34" charset="0"/>
              <a:buChar char="•"/>
            </a:pPr>
            <a:r>
              <a:rPr lang="en-IN" dirty="0"/>
              <a:t>Interactive</a:t>
            </a:r>
          </a:p>
          <a:p>
            <a:pPr lvl="3">
              <a:lnSpc>
                <a:spcPct val="110000"/>
              </a:lnSpc>
              <a:buFont typeface="Arial" panose="020B0604020202020204" pitchFamily="34" charset="0"/>
              <a:buChar char="•"/>
            </a:pPr>
            <a:r>
              <a:rPr lang="en-IN" dirty="0"/>
              <a:t>Up-to-Date Menu</a:t>
            </a:r>
          </a:p>
          <a:p>
            <a:pPr lvl="3">
              <a:lnSpc>
                <a:spcPct val="110000"/>
              </a:lnSpc>
              <a:buFont typeface="Arial" panose="020B0604020202020204" pitchFamily="34" charset="0"/>
              <a:buChar char="•"/>
            </a:pPr>
            <a:r>
              <a:rPr lang="en-IN" dirty="0"/>
              <a:t>Easy Order Review</a:t>
            </a:r>
          </a:p>
          <a:p>
            <a:pPr lvl="3">
              <a:lnSpc>
                <a:spcPct val="110000"/>
              </a:lnSpc>
              <a:buFont typeface="Arial" panose="020B0604020202020204" pitchFamily="34" charset="0"/>
              <a:buChar char="•"/>
            </a:pPr>
            <a:r>
              <a:rPr lang="en-IN" dirty="0"/>
              <a:t>Convenient Delivery</a:t>
            </a:r>
          </a:p>
          <a:p>
            <a:pPr lvl="1">
              <a:lnSpc>
                <a:spcPct val="110000"/>
              </a:lnSpc>
              <a:buFont typeface="Wingdings" panose="05000000000000000000" pitchFamily="2" charset="2"/>
              <a:buChar char="Ø"/>
            </a:pPr>
            <a:r>
              <a:rPr lang="en-IN" sz="1200" dirty="0"/>
              <a:t>Restaurant:-</a:t>
            </a:r>
          </a:p>
          <a:p>
            <a:pPr lvl="3">
              <a:lnSpc>
                <a:spcPct val="110000"/>
              </a:lnSpc>
              <a:buFont typeface="Arial" panose="020B0604020202020204" pitchFamily="34" charset="0"/>
              <a:buChar char="•"/>
            </a:pPr>
            <a:r>
              <a:rPr lang="en-IN" dirty="0"/>
              <a:t>Automated Order Management</a:t>
            </a:r>
          </a:p>
          <a:p>
            <a:pPr lvl="3">
              <a:lnSpc>
                <a:spcPct val="110000"/>
              </a:lnSpc>
              <a:buFont typeface="Arial" panose="020B0604020202020204" pitchFamily="34" charset="0"/>
              <a:buChar char="•"/>
            </a:pPr>
            <a:r>
              <a:rPr lang="en-IN" dirty="0"/>
              <a:t>Enhanced Operational Efficiency</a:t>
            </a:r>
          </a:p>
          <a:p>
            <a:pPr lvl="3">
              <a:lnSpc>
                <a:spcPct val="110000"/>
              </a:lnSpc>
              <a:buFont typeface="Arial" panose="020B0604020202020204" pitchFamily="34" charset="0"/>
              <a:buChar char="•"/>
            </a:pPr>
            <a:r>
              <a:rPr lang="en-IN" dirty="0"/>
              <a:t>Customer Satisfaction</a:t>
            </a:r>
          </a:p>
        </p:txBody>
      </p:sp>
    </p:spTree>
    <p:extLst>
      <p:ext uri="{BB962C8B-B14F-4D97-AF65-F5344CB8AC3E}">
        <p14:creationId xmlns:p14="http://schemas.microsoft.com/office/powerpoint/2010/main" val="67412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4AC8-B5B7-2714-32F0-740C8FB88D1E}"/>
              </a:ext>
            </a:extLst>
          </p:cNvPr>
          <p:cNvSpPr>
            <a:spLocks noGrp="1"/>
          </p:cNvSpPr>
          <p:nvPr>
            <p:ph type="title"/>
          </p:nvPr>
        </p:nvSpPr>
        <p:spPr>
          <a:xfrm>
            <a:off x="0" y="100777"/>
            <a:ext cx="5156516" cy="734380"/>
          </a:xfrm>
        </p:spPr>
        <p:txBody>
          <a:bodyPr>
            <a:normAutofit fontScale="90000"/>
          </a:bodyPr>
          <a:lstStyle/>
          <a:p>
            <a:r>
              <a:rPr lang="en-US" dirty="0"/>
              <a:t>P</a:t>
            </a:r>
            <a:r>
              <a:rPr lang="en-IN" dirty="0"/>
              <a:t>ROBLEM STATEMENT</a:t>
            </a:r>
          </a:p>
        </p:txBody>
      </p:sp>
      <p:sp>
        <p:nvSpPr>
          <p:cNvPr id="30" name="Content Placeholder 2">
            <a:extLst>
              <a:ext uri="{FF2B5EF4-FFF2-40B4-BE49-F238E27FC236}">
                <a16:creationId xmlns:a16="http://schemas.microsoft.com/office/drawing/2014/main" id="{C9501344-EA8F-124C-4AF1-5D456F7D4A94}"/>
              </a:ext>
            </a:extLst>
          </p:cNvPr>
          <p:cNvSpPr>
            <a:spLocks noGrp="1"/>
          </p:cNvSpPr>
          <p:nvPr>
            <p:ph idx="1"/>
          </p:nvPr>
        </p:nvSpPr>
        <p:spPr>
          <a:xfrm>
            <a:off x="251013" y="923300"/>
            <a:ext cx="7061960" cy="5248900"/>
          </a:xfrm>
        </p:spPr>
        <p:txBody>
          <a:bodyPr>
            <a:noAutofit/>
          </a:bodyPr>
          <a:lstStyle/>
          <a:p>
            <a:pPr>
              <a:lnSpc>
                <a:spcPct val="100000"/>
              </a:lnSpc>
            </a:pPr>
            <a:r>
              <a:rPr lang="en-US" sz="1400" dirty="0">
                <a:effectLst/>
                <a:latin typeface="Times New Roman" panose="02020603050405020304" pitchFamily="18" charset="0"/>
                <a:ea typeface="Times New Roman" panose="02020603050405020304" pitchFamily="18" charset="0"/>
              </a:rPr>
              <a:t>The current process of ordering food from restaurants is inefficient and inconvenient for both customers and restaurant owners. </a:t>
            </a:r>
            <a:endParaRPr lang="en-IN" sz="1400" dirty="0">
              <a:effectLst/>
              <a:latin typeface="Calibri" panose="020F0502020204030204" pitchFamily="34" charset="0"/>
              <a:ea typeface="Calibri" panose="020F0502020204030204" pitchFamily="34" charset="0"/>
            </a:endParaRPr>
          </a:p>
          <a:p>
            <a:pPr>
              <a:lnSpc>
                <a:spcPct val="100000"/>
              </a:lnSpc>
              <a:spcBef>
                <a:spcPts val="0"/>
              </a:spcBef>
            </a:pPr>
            <a:endParaRPr lang="en-US" sz="1200" b="1" dirty="0">
              <a:effectLst/>
              <a:latin typeface="Times New Roman" panose="02020603050405020304" pitchFamily="18" charset="0"/>
              <a:ea typeface="Times New Roman" panose="02020603050405020304" pitchFamily="18" charset="0"/>
            </a:endParaRPr>
          </a:p>
          <a:p>
            <a:pPr>
              <a:lnSpc>
                <a:spcPct val="100000"/>
              </a:lnSpc>
              <a:spcBef>
                <a:spcPts val="0"/>
              </a:spcBef>
              <a:buFont typeface="Wingdings" panose="05000000000000000000" pitchFamily="2" charset="2"/>
              <a:buChar char="Ø"/>
            </a:pPr>
            <a:r>
              <a:rPr lang="en-US" sz="1200" b="1" dirty="0">
                <a:effectLst/>
                <a:latin typeface="Times New Roman" panose="02020603050405020304" pitchFamily="18" charset="0"/>
                <a:ea typeface="Times New Roman" panose="02020603050405020304" pitchFamily="18" charset="0"/>
              </a:rPr>
              <a:t>Customers face several challenges:</a:t>
            </a:r>
            <a:endParaRPr lang="en-IN" sz="1200" dirty="0">
              <a:effectLst/>
              <a:latin typeface="Calibri" panose="020F0502020204030204" pitchFamily="34" charset="0"/>
              <a:ea typeface="Calibri" panose="020F0502020204030204" pitchFamily="34" charset="0"/>
            </a:endParaRPr>
          </a:p>
          <a:p>
            <a:pPr lvl="2">
              <a:lnSpc>
                <a:spcPct val="100000"/>
              </a:lnSpc>
              <a:spcBef>
                <a:spcPts val="1400"/>
              </a:spcBef>
              <a:buSzPts val="1000"/>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cs typeface="Noto Sans Symbols"/>
              </a:rPr>
              <a:t>Limited Accessibility</a:t>
            </a:r>
            <a:r>
              <a:rPr lang="en-US" sz="1200" dirty="0">
                <a:effectLst/>
                <a:latin typeface="Times New Roman" panose="02020603050405020304" pitchFamily="18" charset="0"/>
                <a:ea typeface="Times New Roman" panose="02020603050405020304" pitchFamily="18" charset="0"/>
                <a:cs typeface="Noto Sans Symbols"/>
              </a:rPr>
              <a:t>: Customers often find it challenging to access menus and place orders outside of regular business hours.</a:t>
            </a:r>
            <a:endParaRPr lang="en-IN" sz="1200" dirty="0">
              <a:effectLst/>
              <a:latin typeface="Noto Sans Symbols"/>
              <a:ea typeface="Noto Sans Symbols"/>
              <a:cs typeface="Noto Sans Symbols"/>
            </a:endParaRPr>
          </a:p>
          <a:p>
            <a:pPr lvl="2">
              <a:lnSpc>
                <a:spcPct val="100000"/>
              </a:lnSpc>
              <a:buSzPts val="1000"/>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cs typeface="Noto Sans Symbols"/>
              </a:rPr>
              <a:t>Long Wait Times</a:t>
            </a:r>
            <a:r>
              <a:rPr lang="en-US" sz="1200" dirty="0">
                <a:effectLst/>
                <a:latin typeface="Times New Roman" panose="02020603050405020304" pitchFamily="18" charset="0"/>
                <a:ea typeface="Times New Roman" panose="02020603050405020304" pitchFamily="18" charset="0"/>
                <a:cs typeface="Noto Sans Symbols"/>
              </a:rPr>
              <a:t>: During peak hours, customers may experience long wait times on phone lines or at the restaurant.</a:t>
            </a:r>
            <a:endParaRPr lang="en-IN" sz="1200" dirty="0">
              <a:effectLst/>
              <a:latin typeface="Noto Sans Symbols"/>
              <a:ea typeface="Noto Sans Symbols"/>
              <a:cs typeface="Noto Sans Symbols"/>
            </a:endParaRPr>
          </a:p>
          <a:p>
            <a:pPr lvl="2">
              <a:lnSpc>
                <a:spcPct val="100000"/>
              </a:lnSpc>
              <a:buSzPts val="1000"/>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cs typeface="Noto Sans Symbols"/>
              </a:rPr>
              <a:t>Order Inaccuracies</a:t>
            </a:r>
            <a:r>
              <a:rPr lang="en-US" sz="1200" dirty="0">
                <a:effectLst/>
                <a:latin typeface="Times New Roman" panose="02020603050405020304" pitchFamily="18" charset="0"/>
                <a:ea typeface="Times New Roman" panose="02020603050405020304" pitchFamily="18" charset="0"/>
                <a:cs typeface="Noto Sans Symbols"/>
              </a:rPr>
              <a:t>: Miscommunication between customers and restaurant staff over the phone can lead to incorrect orders.</a:t>
            </a:r>
            <a:endParaRPr lang="en-IN" sz="1200" dirty="0">
              <a:effectLst/>
              <a:latin typeface="Noto Sans Symbols"/>
              <a:ea typeface="Noto Sans Symbols"/>
              <a:cs typeface="Noto Sans Symbols"/>
            </a:endParaRPr>
          </a:p>
          <a:p>
            <a:pPr lvl="2">
              <a:lnSpc>
                <a:spcPct val="100000"/>
              </a:lnSpc>
              <a:buSzPts val="1000"/>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cs typeface="Noto Sans Symbols"/>
              </a:rPr>
              <a:t>Lack of Information</a:t>
            </a:r>
            <a:r>
              <a:rPr lang="en-US" sz="1200" dirty="0">
                <a:effectLst/>
                <a:latin typeface="Times New Roman" panose="02020603050405020304" pitchFamily="18" charset="0"/>
                <a:ea typeface="Times New Roman" panose="02020603050405020304" pitchFamily="18" charset="0"/>
                <a:cs typeface="Noto Sans Symbols"/>
              </a:rPr>
              <a:t>: Customers may lack information about restaurant offerings, specials, and customer reviews, making it difficult to make informed choices.</a:t>
            </a:r>
            <a:endParaRPr lang="en-IN" sz="1200" dirty="0">
              <a:effectLst/>
              <a:latin typeface="Noto Sans Symbols"/>
              <a:ea typeface="Noto Sans Symbols"/>
              <a:cs typeface="Noto Sans Symbols"/>
            </a:endParaRPr>
          </a:p>
          <a:p>
            <a:pPr lvl="2">
              <a:lnSpc>
                <a:spcPct val="100000"/>
              </a:lnSpc>
              <a:spcAft>
                <a:spcPts val="1400"/>
              </a:spcAft>
              <a:buSzPts val="1000"/>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cs typeface="Noto Sans Symbols"/>
              </a:rPr>
              <a:t>Payment Hassles</a:t>
            </a:r>
            <a:r>
              <a:rPr lang="en-US" sz="1200" dirty="0">
                <a:effectLst/>
                <a:latin typeface="Times New Roman" panose="02020603050405020304" pitchFamily="18" charset="0"/>
                <a:ea typeface="Times New Roman" panose="02020603050405020304" pitchFamily="18" charset="0"/>
                <a:cs typeface="Noto Sans Symbols"/>
              </a:rPr>
              <a:t>: Traditional payment methods can be cumbersome, with issues such as lack of change or credit card processing problems.</a:t>
            </a:r>
            <a:endParaRPr lang="en-IN" sz="1200" dirty="0">
              <a:effectLst/>
              <a:latin typeface="Noto Sans Symbols"/>
              <a:ea typeface="Noto Sans Symbols"/>
              <a:cs typeface="Noto Sans Symbols"/>
            </a:endParaRPr>
          </a:p>
          <a:p>
            <a:pPr>
              <a:lnSpc>
                <a:spcPct val="100000"/>
              </a:lnSpc>
              <a:spcBef>
                <a:spcPts val="0"/>
              </a:spcBef>
              <a:buFont typeface="Wingdings" panose="05000000000000000000" pitchFamily="2" charset="2"/>
              <a:buChar char="Ø"/>
            </a:pPr>
            <a:r>
              <a:rPr lang="en-US" sz="1200" b="1" dirty="0">
                <a:effectLst/>
                <a:latin typeface="Times New Roman" panose="02020603050405020304" pitchFamily="18" charset="0"/>
                <a:ea typeface="Times New Roman" panose="02020603050405020304" pitchFamily="18" charset="0"/>
              </a:rPr>
              <a:t>From the perspective of restaurant owners:</a:t>
            </a:r>
            <a:endParaRPr lang="en-IN" sz="1200" dirty="0">
              <a:effectLst/>
              <a:latin typeface="Calibri" panose="020F0502020204030204" pitchFamily="34" charset="0"/>
              <a:ea typeface="Calibri" panose="020F0502020204030204" pitchFamily="34" charset="0"/>
            </a:endParaRPr>
          </a:p>
          <a:p>
            <a:pPr lvl="2">
              <a:lnSpc>
                <a:spcPct val="100000"/>
              </a:lnSpc>
              <a:spcBef>
                <a:spcPts val="1400"/>
              </a:spcBef>
              <a:buSzPts val="1000"/>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cs typeface="Noto Sans Symbols"/>
              </a:rPr>
              <a:t>Order Management</a:t>
            </a:r>
            <a:r>
              <a:rPr lang="en-US" sz="1200" dirty="0">
                <a:effectLst/>
                <a:latin typeface="Times New Roman" panose="02020603050405020304" pitchFamily="18" charset="0"/>
                <a:ea typeface="Times New Roman" panose="02020603050405020304" pitchFamily="18" charset="0"/>
                <a:cs typeface="Noto Sans Symbols"/>
              </a:rPr>
              <a:t>: Managing orders from multiple channels (phone, walk-ins) can be chaotic and error prone.</a:t>
            </a:r>
            <a:endParaRPr lang="en-IN" sz="1200" dirty="0">
              <a:effectLst/>
              <a:latin typeface="Noto Sans Symbols"/>
              <a:ea typeface="Noto Sans Symbols"/>
              <a:cs typeface="Noto Sans Symbols"/>
            </a:endParaRPr>
          </a:p>
          <a:p>
            <a:pPr lvl="2">
              <a:lnSpc>
                <a:spcPct val="100000"/>
              </a:lnSpc>
              <a:buSzPts val="1000"/>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cs typeface="Noto Sans Symbols"/>
              </a:rPr>
              <a:t>Resource Allocation</a:t>
            </a:r>
            <a:r>
              <a:rPr lang="en-US" sz="1200" dirty="0">
                <a:effectLst/>
                <a:latin typeface="Times New Roman" panose="02020603050405020304" pitchFamily="18" charset="0"/>
                <a:ea typeface="Times New Roman" panose="02020603050405020304" pitchFamily="18" charset="0"/>
                <a:cs typeface="Noto Sans Symbols"/>
              </a:rPr>
              <a:t>: Inefficient order management leads to poor resource allocation, affecting service quality and customer satisfaction.</a:t>
            </a:r>
            <a:endParaRPr lang="en-IN" sz="1200" dirty="0">
              <a:effectLst/>
              <a:latin typeface="Noto Sans Symbols"/>
              <a:ea typeface="Noto Sans Symbols"/>
              <a:cs typeface="Noto Sans Symbols"/>
            </a:endParaRPr>
          </a:p>
          <a:p>
            <a:pPr lvl="2">
              <a:lnSpc>
                <a:spcPct val="100000"/>
              </a:lnSpc>
              <a:buSzPts val="1000"/>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cs typeface="Noto Sans Symbols"/>
              </a:rPr>
              <a:t>Customer Engagement</a:t>
            </a:r>
            <a:r>
              <a:rPr lang="en-US" sz="1200" dirty="0">
                <a:effectLst/>
                <a:latin typeface="Times New Roman" panose="02020603050405020304" pitchFamily="18" charset="0"/>
                <a:ea typeface="Times New Roman" panose="02020603050405020304" pitchFamily="18" charset="0"/>
                <a:cs typeface="Noto Sans Symbols"/>
              </a:rPr>
              <a:t>: Lack of direct engagement with customers makes it difficult to build loyalty and offer personalized services.</a:t>
            </a:r>
            <a:endParaRPr lang="en-IN" sz="1200" dirty="0">
              <a:effectLst/>
              <a:latin typeface="Noto Sans Symbols"/>
              <a:ea typeface="Noto Sans Symbols"/>
              <a:cs typeface="Noto Sans Symbols"/>
            </a:endParaRPr>
          </a:p>
          <a:p>
            <a:pPr lvl="2">
              <a:lnSpc>
                <a:spcPct val="100000"/>
              </a:lnSpc>
              <a:spcAft>
                <a:spcPts val="1400"/>
              </a:spcAft>
              <a:buSzPts val="1000"/>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cs typeface="Noto Sans Symbols"/>
              </a:rPr>
              <a:t>Operational Costs</a:t>
            </a:r>
            <a:r>
              <a:rPr lang="en-US" sz="1200" dirty="0">
                <a:effectLst/>
                <a:latin typeface="Times New Roman" panose="02020603050405020304" pitchFamily="18" charset="0"/>
                <a:ea typeface="Times New Roman" panose="02020603050405020304" pitchFamily="18" charset="0"/>
                <a:cs typeface="Noto Sans Symbols"/>
              </a:rPr>
              <a:t>: High operational costs due to manual order processing and management.</a:t>
            </a:r>
            <a:endParaRPr lang="en-IN" sz="1200" dirty="0">
              <a:effectLst/>
              <a:latin typeface="Noto Sans Symbols"/>
              <a:ea typeface="Noto Sans Symbols"/>
              <a:cs typeface="Noto Sans Symbols"/>
            </a:endParaRPr>
          </a:p>
          <a:p>
            <a:pPr>
              <a:lnSpc>
                <a:spcPct val="100000"/>
              </a:lnSpc>
            </a:pPr>
            <a:endParaRPr lang="en-IN" sz="1200" dirty="0"/>
          </a:p>
        </p:txBody>
      </p:sp>
      <p:pic>
        <p:nvPicPr>
          <p:cNvPr id="29" name="Graphic 28" descr="CRM Customer Insights App">
            <a:extLst>
              <a:ext uri="{FF2B5EF4-FFF2-40B4-BE49-F238E27FC236}">
                <a16:creationId xmlns:a16="http://schemas.microsoft.com/office/drawing/2014/main" id="{EC986778-B223-6C69-1FB0-B6F77A0AD6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1272">
            <a:off x="7684579" y="1636936"/>
            <a:ext cx="3582518" cy="3582518"/>
          </a:xfrm>
          <a:prstGeom prst="rect">
            <a:avLst/>
          </a:prstGeom>
        </p:spPr>
      </p:pic>
    </p:spTree>
    <p:extLst>
      <p:ext uri="{BB962C8B-B14F-4D97-AF65-F5344CB8AC3E}">
        <p14:creationId xmlns:p14="http://schemas.microsoft.com/office/powerpoint/2010/main" val="1507618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F608-8CAF-11FF-C87A-93B0D92BF559}"/>
              </a:ext>
            </a:extLst>
          </p:cNvPr>
          <p:cNvSpPr>
            <a:spLocks noGrp="1"/>
          </p:cNvSpPr>
          <p:nvPr>
            <p:ph type="title"/>
          </p:nvPr>
        </p:nvSpPr>
        <p:spPr>
          <a:xfrm>
            <a:off x="0" y="283657"/>
            <a:ext cx="10287000" cy="1245398"/>
          </a:xfrm>
        </p:spPr>
        <p:txBody>
          <a:bodyPr>
            <a:normAutofit/>
          </a:bodyPr>
          <a:lstStyle/>
          <a:p>
            <a:r>
              <a:rPr lang="en-IN" dirty="0"/>
              <a:t>METHODOLOGY</a:t>
            </a:r>
          </a:p>
        </p:txBody>
      </p:sp>
      <p:graphicFrame>
        <p:nvGraphicFramePr>
          <p:cNvPr id="5" name="Content Placeholder 2">
            <a:extLst>
              <a:ext uri="{FF2B5EF4-FFF2-40B4-BE49-F238E27FC236}">
                <a16:creationId xmlns:a16="http://schemas.microsoft.com/office/drawing/2014/main" id="{366EFCA3-AC51-9CC5-C36E-6B4A2B0EE70A}"/>
              </a:ext>
            </a:extLst>
          </p:cNvPr>
          <p:cNvGraphicFramePr>
            <a:graphicFrameLocks noGrp="1"/>
          </p:cNvGraphicFramePr>
          <p:nvPr>
            <p:ph idx="1"/>
            <p:extLst>
              <p:ext uri="{D42A27DB-BD31-4B8C-83A1-F6EECF244321}">
                <p14:modId xmlns:p14="http://schemas.microsoft.com/office/powerpoint/2010/main" val="1861706694"/>
              </p:ext>
            </p:extLst>
          </p:nvPr>
        </p:nvGraphicFramePr>
        <p:xfrm>
          <a:off x="532519" y="1353312"/>
          <a:ext cx="11411831" cy="5403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696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F844B0B-47E8-4891-AC05-59D50808E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485D3AE-FB36-4383-A8C1-33B485B463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BAF6D3D0-BBE0-4F75-A6B2-82374F2641F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E38CB37F-0CA2-46BD-A57D-C5C6CB916D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0F60182-6E96-40DE-A215-C6BC3CD538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8276AEA9-CBD2-405C-8CC8-14982689C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Content Placeholder 2">
            <a:extLst>
              <a:ext uri="{FF2B5EF4-FFF2-40B4-BE49-F238E27FC236}">
                <a16:creationId xmlns:a16="http://schemas.microsoft.com/office/drawing/2014/main" id="{5CCB3E82-F2E8-6C79-C095-BF3DF4E30766}"/>
              </a:ext>
            </a:extLst>
          </p:cNvPr>
          <p:cNvGraphicFramePr>
            <a:graphicFrameLocks noGrp="1"/>
          </p:cNvGraphicFramePr>
          <p:nvPr>
            <p:ph idx="1"/>
            <p:extLst>
              <p:ext uri="{D42A27DB-BD31-4B8C-83A1-F6EECF244321}">
                <p14:modId xmlns:p14="http://schemas.microsoft.com/office/powerpoint/2010/main" val="3638628596"/>
              </p:ext>
            </p:extLst>
          </p:nvPr>
        </p:nvGraphicFramePr>
        <p:xfrm>
          <a:off x="303029" y="718867"/>
          <a:ext cx="11684755" cy="5568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765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56D2-4265-6A2A-A23E-195FB0E06931}"/>
              </a:ext>
            </a:extLst>
          </p:cNvPr>
          <p:cNvSpPr>
            <a:spLocks noGrp="1"/>
          </p:cNvSpPr>
          <p:nvPr>
            <p:ph type="title"/>
          </p:nvPr>
        </p:nvSpPr>
        <p:spPr>
          <a:xfrm>
            <a:off x="0" y="0"/>
            <a:ext cx="6543675" cy="837257"/>
          </a:xfrm>
        </p:spPr>
        <p:txBody>
          <a:bodyPr/>
          <a:lstStyle/>
          <a:p>
            <a:r>
              <a:rPr lang="en-US" dirty="0"/>
              <a:t>RESULTS AND DISCUSSION</a:t>
            </a:r>
            <a:endParaRPr lang="en-IN" dirty="0"/>
          </a:p>
        </p:txBody>
      </p:sp>
      <p:sp>
        <p:nvSpPr>
          <p:cNvPr id="20" name="Text Placeholder 19">
            <a:extLst>
              <a:ext uri="{FF2B5EF4-FFF2-40B4-BE49-F238E27FC236}">
                <a16:creationId xmlns:a16="http://schemas.microsoft.com/office/drawing/2014/main" id="{212E8381-8F0C-5DA4-684F-3177D84C1B12}"/>
              </a:ext>
            </a:extLst>
          </p:cNvPr>
          <p:cNvSpPr>
            <a:spLocks noGrp="1"/>
          </p:cNvSpPr>
          <p:nvPr>
            <p:ph type="body" idx="1"/>
          </p:nvPr>
        </p:nvSpPr>
        <p:spPr>
          <a:xfrm>
            <a:off x="4201193" y="3374932"/>
            <a:ext cx="3867471" cy="493776"/>
          </a:xfrm>
        </p:spPr>
        <p:txBody>
          <a:bodyPr>
            <a:normAutofit/>
          </a:bodyPr>
          <a:lstStyle/>
          <a:p>
            <a:pPr algn="ctr">
              <a:lnSpc>
                <a:spcPct val="150000"/>
              </a:lnSpc>
            </a:pPr>
            <a:r>
              <a:rPr lang="en-IN" sz="1800" b="1" dirty="0">
                <a:effectLst/>
                <a:latin typeface="Times New Roman" panose="02020603050405020304" pitchFamily="18" charset="0"/>
                <a:ea typeface="Times New Roman" panose="02020603050405020304" pitchFamily="18" charset="0"/>
              </a:rPr>
              <a:t>Add Items:</a:t>
            </a:r>
            <a:endParaRPr lang="en-IN" sz="1800" dirty="0">
              <a:effectLst/>
              <a:latin typeface="Times New Roman" panose="02020603050405020304" pitchFamily="18" charset="0"/>
              <a:ea typeface="Times New Roman" panose="02020603050405020304" pitchFamily="18" charset="0"/>
            </a:endParaRPr>
          </a:p>
        </p:txBody>
      </p:sp>
      <p:sp>
        <p:nvSpPr>
          <p:cNvPr id="22" name="Content Placeholder 21">
            <a:extLst>
              <a:ext uri="{FF2B5EF4-FFF2-40B4-BE49-F238E27FC236}">
                <a16:creationId xmlns:a16="http://schemas.microsoft.com/office/drawing/2014/main" id="{72F54D9E-D6CD-967A-6A0E-439833359B35}"/>
              </a:ext>
            </a:extLst>
          </p:cNvPr>
          <p:cNvSpPr>
            <a:spLocks noGrp="1"/>
          </p:cNvSpPr>
          <p:nvPr>
            <p:ph sz="half" idx="2"/>
          </p:nvPr>
        </p:nvSpPr>
        <p:spPr>
          <a:xfrm>
            <a:off x="4177065" y="3793850"/>
            <a:ext cx="3891599" cy="363340"/>
          </a:xfrm>
        </p:spPr>
        <p:txBody>
          <a:bodyPr>
            <a:normAutofit fontScale="92500"/>
          </a:bodyPr>
          <a:lstStyle/>
          <a:p>
            <a:pPr marL="0" indent="0" algn="ctr">
              <a:buNone/>
            </a:pPr>
            <a:r>
              <a:rPr lang="en-IN" sz="1200" dirty="0">
                <a:effectLst/>
                <a:latin typeface="Times New Roman" panose="02020603050405020304" pitchFamily="18" charset="0"/>
                <a:ea typeface="Times New Roman" panose="02020603050405020304" pitchFamily="18" charset="0"/>
              </a:rPr>
              <a:t>In this admin can add new food items to the menu.</a:t>
            </a:r>
          </a:p>
        </p:txBody>
      </p:sp>
      <p:sp>
        <p:nvSpPr>
          <p:cNvPr id="24" name="Text Placeholder 23">
            <a:extLst>
              <a:ext uri="{FF2B5EF4-FFF2-40B4-BE49-F238E27FC236}">
                <a16:creationId xmlns:a16="http://schemas.microsoft.com/office/drawing/2014/main" id="{3DC6E3C6-F21C-F098-FE45-C02B43C7B083}"/>
              </a:ext>
            </a:extLst>
          </p:cNvPr>
          <p:cNvSpPr>
            <a:spLocks noGrp="1"/>
          </p:cNvSpPr>
          <p:nvPr>
            <p:ph type="body" sz="quarter" idx="3"/>
          </p:nvPr>
        </p:nvSpPr>
        <p:spPr>
          <a:xfrm>
            <a:off x="185087" y="1165794"/>
            <a:ext cx="3912709" cy="459965"/>
          </a:xfrm>
        </p:spPr>
        <p:txBody>
          <a:bodyPr>
            <a:normAutofit/>
          </a:bodyPr>
          <a:lstStyle/>
          <a:p>
            <a:pPr algn="ctr">
              <a:lnSpc>
                <a:spcPct val="150000"/>
              </a:lnSpc>
            </a:pPr>
            <a:r>
              <a:rPr lang="en-IN" sz="1800" b="1" dirty="0">
                <a:effectLst/>
                <a:latin typeface="Times New Roman" panose="02020603050405020304" pitchFamily="18" charset="0"/>
                <a:ea typeface="Times New Roman" panose="02020603050405020304" pitchFamily="18" charset="0"/>
              </a:rPr>
              <a:t>List Items:</a:t>
            </a:r>
            <a:endParaRPr lang="en-IN" sz="1800" dirty="0">
              <a:effectLst/>
              <a:latin typeface="Times New Roman" panose="02020603050405020304" pitchFamily="18" charset="0"/>
              <a:ea typeface="Times New Roman" panose="02020603050405020304" pitchFamily="18" charset="0"/>
            </a:endParaRPr>
          </a:p>
        </p:txBody>
      </p:sp>
      <p:sp>
        <p:nvSpPr>
          <p:cNvPr id="26" name="Content Placeholder 25">
            <a:extLst>
              <a:ext uri="{FF2B5EF4-FFF2-40B4-BE49-F238E27FC236}">
                <a16:creationId xmlns:a16="http://schemas.microsoft.com/office/drawing/2014/main" id="{6AA63676-5B79-B6CE-6144-94F017D57812}"/>
              </a:ext>
            </a:extLst>
          </p:cNvPr>
          <p:cNvSpPr>
            <a:spLocks noGrp="1"/>
          </p:cNvSpPr>
          <p:nvPr>
            <p:ph sz="quarter" idx="4"/>
          </p:nvPr>
        </p:nvSpPr>
        <p:spPr>
          <a:xfrm>
            <a:off x="185087" y="1588821"/>
            <a:ext cx="3912709" cy="639789"/>
          </a:xfrm>
        </p:spPr>
        <p:txBody>
          <a:bodyPr>
            <a:normAutofit fontScale="92500"/>
          </a:bodyPr>
          <a:lstStyle/>
          <a:p>
            <a:pPr marL="0" indent="0" algn="ctr">
              <a:buNone/>
            </a:pPr>
            <a:r>
              <a:rPr lang="en-IN" sz="1200" dirty="0">
                <a:effectLst/>
                <a:latin typeface="Times New Roman" panose="02020603050405020304" pitchFamily="18" charset="0"/>
                <a:ea typeface="Times New Roman" panose="02020603050405020304" pitchFamily="18" charset="0"/>
              </a:rPr>
              <a:t>It shows the list of all items currently present the menu of the user application and admin can remove the items from this list.</a:t>
            </a:r>
          </a:p>
          <a:p>
            <a:pPr algn="ctr"/>
            <a:endParaRPr lang="en-IN" sz="1200" dirty="0"/>
          </a:p>
        </p:txBody>
      </p:sp>
      <p:pic>
        <p:nvPicPr>
          <p:cNvPr id="30" name="Picture 29" descr="A screenshot of a computer&#10;&#10;Description automatically generated">
            <a:extLst>
              <a:ext uri="{FF2B5EF4-FFF2-40B4-BE49-F238E27FC236}">
                <a16:creationId xmlns:a16="http://schemas.microsoft.com/office/drawing/2014/main" id="{FAA9A0BC-48BD-2E65-027E-639F6FC4B9B5}"/>
              </a:ext>
            </a:extLst>
          </p:cNvPr>
          <p:cNvPicPr>
            <a:picLocks noChangeAspect="1"/>
          </p:cNvPicPr>
          <p:nvPr/>
        </p:nvPicPr>
        <p:blipFill>
          <a:blip r:embed="rId2"/>
          <a:stretch>
            <a:fillRect/>
          </a:stretch>
        </p:blipFill>
        <p:spPr>
          <a:xfrm>
            <a:off x="4177064" y="4157189"/>
            <a:ext cx="3891600" cy="2250834"/>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D04245D6-8760-0F8D-2BF6-60D324B3D76F}"/>
              </a:ext>
            </a:extLst>
          </p:cNvPr>
          <p:cNvPicPr>
            <a:picLocks noChangeAspect="1"/>
          </p:cNvPicPr>
          <p:nvPr/>
        </p:nvPicPr>
        <p:blipFill>
          <a:blip r:embed="rId3"/>
          <a:stretch>
            <a:fillRect/>
          </a:stretch>
        </p:blipFill>
        <p:spPr>
          <a:xfrm>
            <a:off x="185087" y="2246753"/>
            <a:ext cx="3912709" cy="2201068"/>
          </a:xfrm>
          <a:prstGeom prst="rect">
            <a:avLst/>
          </a:prstGeom>
        </p:spPr>
      </p:pic>
      <p:sp>
        <p:nvSpPr>
          <p:cNvPr id="32" name="Text Placeholder 23">
            <a:extLst>
              <a:ext uri="{FF2B5EF4-FFF2-40B4-BE49-F238E27FC236}">
                <a16:creationId xmlns:a16="http://schemas.microsoft.com/office/drawing/2014/main" id="{FCACED65-929B-0357-235E-5B6429B7DF3E}"/>
              </a:ext>
            </a:extLst>
          </p:cNvPr>
          <p:cNvSpPr txBox="1">
            <a:spLocks/>
          </p:cNvSpPr>
          <p:nvPr/>
        </p:nvSpPr>
        <p:spPr>
          <a:xfrm>
            <a:off x="8172061" y="1187919"/>
            <a:ext cx="3792982" cy="405383"/>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000" b="1" kern="1200" cap="all" spc="300" baseline="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Consolas" panose="020B0609020204030204" pitchFamily="49"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Consolas" panose="020B0609020204030204" pitchFamily="49"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sz="1800" b="1" dirty="0">
                <a:effectLst/>
                <a:latin typeface="Times New Roman" panose="02020603050405020304" pitchFamily="18" charset="0"/>
                <a:ea typeface="Times New Roman" panose="02020603050405020304" pitchFamily="18" charset="0"/>
              </a:rPr>
              <a:t>Orders Page:</a:t>
            </a:r>
            <a:endParaRPr lang="en-IN" sz="1800" dirty="0">
              <a:effectLst/>
              <a:latin typeface="Times New Roman" panose="02020603050405020304" pitchFamily="18" charset="0"/>
              <a:ea typeface="Times New Roman" panose="02020603050405020304" pitchFamily="18" charset="0"/>
            </a:endParaRPr>
          </a:p>
        </p:txBody>
      </p:sp>
      <p:sp>
        <p:nvSpPr>
          <p:cNvPr id="33" name="Content Placeholder 25">
            <a:extLst>
              <a:ext uri="{FF2B5EF4-FFF2-40B4-BE49-F238E27FC236}">
                <a16:creationId xmlns:a16="http://schemas.microsoft.com/office/drawing/2014/main" id="{F4F24894-ED87-512A-0BF4-3B7B30418A0F}"/>
              </a:ext>
            </a:extLst>
          </p:cNvPr>
          <p:cNvSpPr txBox="1">
            <a:spLocks/>
          </p:cNvSpPr>
          <p:nvPr/>
        </p:nvSpPr>
        <p:spPr>
          <a:xfrm>
            <a:off x="9040427" y="2164371"/>
            <a:ext cx="4507932" cy="9323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35" name="TextBox 34">
            <a:extLst>
              <a:ext uri="{FF2B5EF4-FFF2-40B4-BE49-F238E27FC236}">
                <a16:creationId xmlns:a16="http://schemas.microsoft.com/office/drawing/2014/main" id="{E071B4EE-9A64-2C25-5BD9-4DFC0B011352}"/>
              </a:ext>
            </a:extLst>
          </p:cNvPr>
          <p:cNvSpPr txBox="1"/>
          <p:nvPr/>
        </p:nvSpPr>
        <p:spPr>
          <a:xfrm>
            <a:off x="8172061" y="1588821"/>
            <a:ext cx="3792982" cy="646331"/>
          </a:xfrm>
          <a:prstGeom prst="rect">
            <a:avLst/>
          </a:prstGeom>
          <a:noFill/>
        </p:spPr>
        <p:txBody>
          <a:bodyPr wrap="square">
            <a:spAutoFit/>
          </a:bodyPr>
          <a:lstStyle/>
          <a:p>
            <a:pPr algn="ctr"/>
            <a:r>
              <a:rPr lang="en-IN" sz="1200" dirty="0">
                <a:effectLst/>
                <a:latin typeface="Times New Roman" panose="02020603050405020304" pitchFamily="18" charset="0"/>
                <a:ea typeface="Times New Roman" panose="02020603050405020304" pitchFamily="18" charset="0"/>
              </a:rPr>
              <a:t>This page shows all order by all the users to the admin, so they can update the status of the order and prepare an order.</a:t>
            </a:r>
          </a:p>
        </p:txBody>
      </p:sp>
      <p:pic>
        <p:nvPicPr>
          <p:cNvPr id="36" name="Picture 35" descr="A screenshot of a computer&#10;&#10;Description automatically generated">
            <a:extLst>
              <a:ext uri="{FF2B5EF4-FFF2-40B4-BE49-F238E27FC236}">
                <a16:creationId xmlns:a16="http://schemas.microsoft.com/office/drawing/2014/main" id="{6782469E-9BE8-1C7A-2BBB-2C339AE80FE8}"/>
              </a:ext>
            </a:extLst>
          </p:cNvPr>
          <p:cNvPicPr>
            <a:picLocks noChangeAspect="1"/>
          </p:cNvPicPr>
          <p:nvPr/>
        </p:nvPicPr>
        <p:blipFill>
          <a:blip r:embed="rId4"/>
          <a:stretch>
            <a:fillRect/>
          </a:stretch>
        </p:blipFill>
        <p:spPr>
          <a:xfrm>
            <a:off x="8172061" y="2246752"/>
            <a:ext cx="3891600" cy="2189194"/>
          </a:xfrm>
          <a:prstGeom prst="rect">
            <a:avLst/>
          </a:prstGeom>
        </p:spPr>
      </p:pic>
      <p:sp>
        <p:nvSpPr>
          <p:cNvPr id="38" name="TextBox 37">
            <a:extLst>
              <a:ext uri="{FF2B5EF4-FFF2-40B4-BE49-F238E27FC236}">
                <a16:creationId xmlns:a16="http://schemas.microsoft.com/office/drawing/2014/main" id="{4B41834A-F1D4-D5CC-2984-7CFDCF01E042}"/>
              </a:ext>
            </a:extLst>
          </p:cNvPr>
          <p:cNvSpPr txBox="1"/>
          <p:nvPr/>
        </p:nvSpPr>
        <p:spPr>
          <a:xfrm>
            <a:off x="185087" y="6519672"/>
            <a:ext cx="11878574" cy="369332"/>
          </a:xfrm>
          <a:prstGeom prst="rect">
            <a:avLst/>
          </a:prstGeom>
          <a:noFill/>
        </p:spPr>
        <p:txBody>
          <a:bodyPr wrap="square" rtlCol="0">
            <a:spAutoFit/>
          </a:bodyPr>
          <a:lstStyle/>
          <a:p>
            <a:pPr algn="ctr"/>
            <a:r>
              <a:rPr lang="en-US" b="1" dirty="0"/>
              <a:t>ADMIN PAGE</a:t>
            </a:r>
            <a:endParaRPr lang="en-IN" b="1" dirty="0"/>
          </a:p>
        </p:txBody>
      </p:sp>
    </p:spTree>
    <p:extLst>
      <p:ext uri="{BB962C8B-B14F-4D97-AF65-F5344CB8AC3E}">
        <p14:creationId xmlns:p14="http://schemas.microsoft.com/office/powerpoint/2010/main" val="30303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CE90E97B-99FD-4C1B-6272-B58E51D81A6B}"/>
              </a:ext>
            </a:extLst>
          </p:cNvPr>
          <p:cNvSpPr>
            <a:spLocks noGrp="1"/>
          </p:cNvSpPr>
          <p:nvPr>
            <p:ph type="body" idx="1"/>
          </p:nvPr>
        </p:nvSpPr>
        <p:spPr>
          <a:xfrm>
            <a:off x="11820" y="1789"/>
            <a:ext cx="4507931" cy="837257"/>
          </a:xfrm>
        </p:spPr>
        <p:txBody>
          <a:bodyPr>
            <a:normAutofit/>
          </a:bodyPr>
          <a:lstStyle/>
          <a:p>
            <a:r>
              <a:rPr lang="en-IN" sz="1700" b="1" dirty="0">
                <a:effectLst/>
                <a:latin typeface="Times New Roman" panose="02020603050405020304" pitchFamily="18" charset="0"/>
                <a:ea typeface="Times New Roman" panose="02020603050405020304" pitchFamily="18" charset="0"/>
              </a:rPr>
              <a:t>Register User and Login:</a:t>
            </a:r>
            <a:endParaRPr lang="en-IN" sz="1700" dirty="0">
              <a:effectLst/>
              <a:latin typeface="Times New Roman" panose="02020603050405020304" pitchFamily="18" charset="0"/>
              <a:ea typeface="Times New Roman" panose="02020603050405020304" pitchFamily="18" charset="0"/>
            </a:endParaRPr>
          </a:p>
          <a:p>
            <a:endParaRPr lang="en-IN" dirty="0"/>
          </a:p>
        </p:txBody>
      </p:sp>
      <p:sp>
        <p:nvSpPr>
          <p:cNvPr id="15" name="Content Placeholder 3">
            <a:extLst>
              <a:ext uri="{FF2B5EF4-FFF2-40B4-BE49-F238E27FC236}">
                <a16:creationId xmlns:a16="http://schemas.microsoft.com/office/drawing/2014/main" id="{8833A5F1-DB6F-3554-3B27-923A25938F00}"/>
              </a:ext>
            </a:extLst>
          </p:cNvPr>
          <p:cNvSpPr>
            <a:spLocks noGrp="1"/>
          </p:cNvSpPr>
          <p:nvPr>
            <p:ph sz="half" idx="2"/>
          </p:nvPr>
        </p:nvSpPr>
        <p:spPr>
          <a:xfrm>
            <a:off x="97396" y="247447"/>
            <a:ext cx="12094604" cy="1197596"/>
          </a:xfrm>
        </p:spPr>
        <p:txBody>
          <a:bodyPr/>
          <a:lstStyle/>
          <a:p>
            <a:r>
              <a:rPr lang="en-IN" sz="1600" dirty="0">
                <a:effectLst/>
                <a:latin typeface="Times New Roman" panose="02020603050405020304" pitchFamily="18" charset="0"/>
                <a:ea typeface="Times New Roman" panose="02020603050405020304" pitchFamily="18" charset="0"/>
              </a:rPr>
              <a:t>In this functionality customer can register to the application for first time and then after that he/she can access the application by login to site.</a:t>
            </a:r>
          </a:p>
          <a:p>
            <a:endParaRPr lang="en-IN" dirty="0"/>
          </a:p>
        </p:txBody>
      </p:sp>
      <p:pic>
        <p:nvPicPr>
          <p:cNvPr id="16" name="Picture 15" descr="A screenshot of a computer&#10;&#10;Description automatically generated">
            <a:extLst>
              <a:ext uri="{FF2B5EF4-FFF2-40B4-BE49-F238E27FC236}">
                <a16:creationId xmlns:a16="http://schemas.microsoft.com/office/drawing/2014/main" id="{1A083FF7-830A-BC1C-8441-ED2F4B6CC153}"/>
              </a:ext>
            </a:extLst>
          </p:cNvPr>
          <p:cNvPicPr>
            <a:picLocks noChangeAspect="1"/>
          </p:cNvPicPr>
          <p:nvPr/>
        </p:nvPicPr>
        <p:blipFill>
          <a:blip r:embed="rId2"/>
          <a:stretch>
            <a:fillRect/>
          </a:stretch>
        </p:blipFill>
        <p:spPr>
          <a:xfrm>
            <a:off x="505596" y="709800"/>
            <a:ext cx="4395588" cy="238062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9B15DFA2-6B17-4B46-87A4-CA8C1D9BB237}"/>
              </a:ext>
            </a:extLst>
          </p:cNvPr>
          <p:cNvPicPr>
            <a:picLocks noChangeAspect="1"/>
          </p:cNvPicPr>
          <p:nvPr/>
        </p:nvPicPr>
        <p:blipFill>
          <a:blip r:embed="rId3"/>
          <a:stretch>
            <a:fillRect/>
          </a:stretch>
        </p:blipFill>
        <p:spPr>
          <a:xfrm>
            <a:off x="6942974" y="701928"/>
            <a:ext cx="4266842" cy="2379600"/>
          </a:xfrm>
          <a:prstGeom prst="rect">
            <a:avLst/>
          </a:prstGeom>
        </p:spPr>
      </p:pic>
      <p:sp>
        <p:nvSpPr>
          <p:cNvPr id="18" name="TextBox 17">
            <a:extLst>
              <a:ext uri="{FF2B5EF4-FFF2-40B4-BE49-F238E27FC236}">
                <a16:creationId xmlns:a16="http://schemas.microsoft.com/office/drawing/2014/main" id="{729857AF-3749-80B1-304F-E1E2297C1D0E}"/>
              </a:ext>
            </a:extLst>
          </p:cNvPr>
          <p:cNvSpPr txBox="1"/>
          <p:nvPr/>
        </p:nvSpPr>
        <p:spPr>
          <a:xfrm>
            <a:off x="505596" y="3081528"/>
            <a:ext cx="4395588" cy="523220"/>
          </a:xfrm>
          <a:prstGeom prst="rect">
            <a:avLst/>
          </a:prstGeom>
          <a:noFill/>
        </p:spPr>
        <p:txBody>
          <a:bodyPr wrap="square" rtlCol="0">
            <a:spAutoFit/>
          </a:bodyPr>
          <a:lstStyle/>
          <a:p>
            <a:pPr algn="ctr"/>
            <a:r>
              <a:rPr lang="en-IN" sz="1000" b="1" dirty="0">
                <a:effectLst/>
                <a:latin typeface="Times New Roman" panose="02020603050405020304" pitchFamily="18" charset="0"/>
                <a:ea typeface="Times New Roman" panose="02020603050405020304" pitchFamily="18" charset="0"/>
              </a:rPr>
              <a:t>Fig. 1 Register User Pop-Up</a:t>
            </a:r>
            <a:endParaRPr lang="en-IN" sz="1000" dirty="0">
              <a:effectLst/>
              <a:latin typeface="Times New Roman" panose="02020603050405020304" pitchFamily="18" charset="0"/>
              <a:ea typeface="Times New Roman" panose="02020603050405020304" pitchFamily="18" charset="0"/>
            </a:endParaRPr>
          </a:p>
          <a:p>
            <a:pPr algn="ctr"/>
            <a:endParaRPr lang="en-IN" dirty="0"/>
          </a:p>
        </p:txBody>
      </p:sp>
      <p:sp>
        <p:nvSpPr>
          <p:cNvPr id="19" name="TextBox 18">
            <a:extLst>
              <a:ext uri="{FF2B5EF4-FFF2-40B4-BE49-F238E27FC236}">
                <a16:creationId xmlns:a16="http://schemas.microsoft.com/office/drawing/2014/main" id="{BB695B8D-43D4-76A0-F19D-10524481730C}"/>
              </a:ext>
            </a:extLst>
          </p:cNvPr>
          <p:cNvSpPr txBox="1"/>
          <p:nvPr/>
        </p:nvSpPr>
        <p:spPr>
          <a:xfrm>
            <a:off x="6942974" y="3054344"/>
            <a:ext cx="4266842" cy="400110"/>
          </a:xfrm>
          <a:prstGeom prst="rect">
            <a:avLst/>
          </a:prstGeom>
          <a:noFill/>
        </p:spPr>
        <p:txBody>
          <a:bodyPr wrap="square" rtlCol="0">
            <a:spAutoFit/>
          </a:bodyPr>
          <a:lstStyle/>
          <a:p>
            <a:pPr algn="ctr"/>
            <a:r>
              <a:rPr lang="en-IN" sz="1000" b="1" dirty="0">
                <a:effectLst/>
                <a:latin typeface="Times New Roman" panose="02020603050405020304" pitchFamily="18" charset="0"/>
                <a:ea typeface="Times New Roman" panose="02020603050405020304" pitchFamily="18" charset="0"/>
              </a:rPr>
              <a:t>Fig. 2 Login Pop-Up</a:t>
            </a:r>
            <a:endParaRPr lang="en-IN" sz="1000" dirty="0">
              <a:effectLst/>
              <a:latin typeface="Times New Roman" panose="02020603050405020304" pitchFamily="18" charset="0"/>
              <a:ea typeface="Times New Roman" panose="02020603050405020304" pitchFamily="18" charset="0"/>
            </a:endParaRPr>
          </a:p>
          <a:p>
            <a:pPr algn="ctr"/>
            <a:endParaRPr lang="en-IN" sz="1000" dirty="0"/>
          </a:p>
        </p:txBody>
      </p:sp>
      <p:sp>
        <p:nvSpPr>
          <p:cNvPr id="20" name="Text Placeholder 4">
            <a:extLst>
              <a:ext uri="{FF2B5EF4-FFF2-40B4-BE49-F238E27FC236}">
                <a16:creationId xmlns:a16="http://schemas.microsoft.com/office/drawing/2014/main" id="{31F7310D-202D-92C7-DC4C-E24E0EE27008}"/>
              </a:ext>
            </a:extLst>
          </p:cNvPr>
          <p:cNvSpPr>
            <a:spLocks noGrp="1"/>
          </p:cNvSpPr>
          <p:nvPr>
            <p:ph type="body" sz="quarter" idx="3"/>
          </p:nvPr>
        </p:nvSpPr>
        <p:spPr>
          <a:xfrm>
            <a:off x="11820" y="3454515"/>
            <a:ext cx="2792524" cy="731255"/>
          </a:xfrm>
        </p:spPr>
        <p:txBody>
          <a:bodyPr>
            <a:normAutofit/>
          </a:bodyPr>
          <a:lstStyle/>
          <a:p>
            <a:r>
              <a:rPr lang="en-IN" sz="1700" b="1" dirty="0">
                <a:effectLst/>
                <a:latin typeface="Times New Roman" panose="02020603050405020304" pitchFamily="18" charset="0"/>
                <a:ea typeface="Times New Roman" panose="02020603050405020304" pitchFamily="18" charset="0"/>
              </a:rPr>
              <a:t>Explore Menu:</a:t>
            </a:r>
            <a:endParaRPr lang="en-IN" sz="1700" dirty="0">
              <a:effectLst/>
              <a:latin typeface="Times New Roman" panose="02020603050405020304" pitchFamily="18" charset="0"/>
              <a:ea typeface="Times New Roman" panose="02020603050405020304" pitchFamily="18" charset="0"/>
            </a:endParaRPr>
          </a:p>
          <a:p>
            <a:endParaRPr lang="en-IN" dirty="0"/>
          </a:p>
        </p:txBody>
      </p:sp>
      <p:sp>
        <p:nvSpPr>
          <p:cNvPr id="21" name="Content Placeholder 5">
            <a:extLst>
              <a:ext uri="{FF2B5EF4-FFF2-40B4-BE49-F238E27FC236}">
                <a16:creationId xmlns:a16="http://schemas.microsoft.com/office/drawing/2014/main" id="{514107FD-78B4-CB11-0E99-D7A259A8DA9C}"/>
              </a:ext>
            </a:extLst>
          </p:cNvPr>
          <p:cNvSpPr>
            <a:spLocks noGrp="1"/>
          </p:cNvSpPr>
          <p:nvPr>
            <p:ph sz="quarter" idx="4"/>
          </p:nvPr>
        </p:nvSpPr>
        <p:spPr>
          <a:xfrm>
            <a:off x="-21776" y="3568145"/>
            <a:ext cx="12094603" cy="811832"/>
          </a:xfrm>
        </p:spPr>
        <p:txBody>
          <a:bodyPr/>
          <a:lstStyle/>
          <a:p>
            <a:pPr lvl="1"/>
            <a:r>
              <a:rPr lang="en-IN" sz="1600" dirty="0">
                <a:effectLst/>
                <a:latin typeface="Times New Roman" panose="02020603050405020304" pitchFamily="18" charset="0"/>
                <a:ea typeface="Times New Roman" panose="02020603050405020304" pitchFamily="18" charset="0"/>
              </a:rPr>
              <a:t>In this functionality user can check the menu by going to explore menu section in application and select the food of their choice.</a:t>
            </a:r>
          </a:p>
          <a:p>
            <a:pPr lvl="1"/>
            <a:r>
              <a:rPr lang="en-IN" sz="1600" dirty="0">
                <a:effectLst/>
                <a:latin typeface="Times New Roman" panose="02020603050405020304" pitchFamily="18" charset="0"/>
                <a:ea typeface="Times New Roman" panose="02020603050405020304" pitchFamily="18" charset="0"/>
              </a:rPr>
              <a:t>In Addition, it also provides the filter option by clicking on the images of category.</a:t>
            </a:r>
          </a:p>
          <a:p>
            <a:endParaRPr lang="en-IN" dirty="0"/>
          </a:p>
        </p:txBody>
      </p:sp>
      <p:pic>
        <p:nvPicPr>
          <p:cNvPr id="22" name="Picture 21" descr="A screenshot of a menu&#10;&#10;Description automatically generated">
            <a:extLst>
              <a:ext uri="{FF2B5EF4-FFF2-40B4-BE49-F238E27FC236}">
                <a16:creationId xmlns:a16="http://schemas.microsoft.com/office/drawing/2014/main" id="{F7B997C5-B708-0CFB-67E2-14B68F3A7BE1}"/>
              </a:ext>
            </a:extLst>
          </p:cNvPr>
          <p:cNvPicPr>
            <a:picLocks noChangeAspect="1"/>
          </p:cNvPicPr>
          <p:nvPr/>
        </p:nvPicPr>
        <p:blipFill>
          <a:blip r:embed="rId4"/>
          <a:stretch>
            <a:fillRect/>
          </a:stretch>
        </p:blipFill>
        <p:spPr>
          <a:xfrm>
            <a:off x="601252" y="4299400"/>
            <a:ext cx="4395588" cy="2267687"/>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62D9F885-54F1-6B93-52AD-B9B74F15D842}"/>
              </a:ext>
            </a:extLst>
          </p:cNvPr>
          <p:cNvPicPr>
            <a:picLocks noChangeAspect="1"/>
          </p:cNvPicPr>
          <p:nvPr/>
        </p:nvPicPr>
        <p:blipFill>
          <a:blip r:embed="rId5"/>
          <a:stretch>
            <a:fillRect/>
          </a:stretch>
        </p:blipFill>
        <p:spPr>
          <a:xfrm>
            <a:off x="6942974" y="4299400"/>
            <a:ext cx="4395588" cy="2251912"/>
          </a:xfrm>
          <a:prstGeom prst="rect">
            <a:avLst/>
          </a:prstGeom>
        </p:spPr>
      </p:pic>
      <p:sp>
        <p:nvSpPr>
          <p:cNvPr id="24" name="TextBox 23">
            <a:extLst>
              <a:ext uri="{FF2B5EF4-FFF2-40B4-BE49-F238E27FC236}">
                <a16:creationId xmlns:a16="http://schemas.microsoft.com/office/drawing/2014/main" id="{A9CD8266-4FF8-D98B-76EC-76568D6BF2C5}"/>
              </a:ext>
            </a:extLst>
          </p:cNvPr>
          <p:cNvSpPr txBox="1"/>
          <p:nvPr/>
        </p:nvSpPr>
        <p:spPr>
          <a:xfrm>
            <a:off x="601253" y="6551312"/>
            <a:ext cx="4491956" cy="246221"/>
          </a:xfrm>
          <a:prstGeom prst="rect">
            <a:avLst/>
          </a:prstGeom>
          <a:noFill/>
        </p:spPr>
        <p:txBody>
          <a:bodyPr wrap="square" rtlCol="0">
            <a:spAutoFit/>
          </a:bodyPr>
          <a:lstStyle/>
          <a:p>
            <a:pPr algn="ctr"/>
            <a:r>
              <a:rPr lang="en-IN" sz="1000" b="1" dirty="0">
                <a:effectLst/>
                <a:latin typeface="Times New Roman" panose="02020603050405020304" pitchFamily="18" charset="0"/>
                <a:ea typeface="Times New Roman" panose="02020603050405020304" pitchFamily="18" charset="0"/>
              </a:rPr>
              <a:t>Fig. 3 Explore Menu Page</a:t>
            </a:r>
            <a:endParaRPr lang="en-IN" sz="1000" dirty="0"/>
          </a:p>
        </p:txBody>
      </p:sp>
      <p:sp>
        <p:nvSpPr>
          <p:cNvPr id="25" name="TextBox 24">
            <a:extLst>
              <a:ext uri="{FF2B5EF4-FFF2-40B4-BE49-F238E27FC236}">
                <a16:creationId xmlns:a16="http://schemas.microsoft.com/office/drawing/2014/main" id="{9C9CDC3D-6CBA-9C3B-DFD5-4CA82FABC399}"/>
              </a:ext>
            </a:extLst>
          </p:cNvPr>
          <p:cNvSpPr txBox="1"/>
          <p:nvPr/>
        </p:nvSpPr>
        <p:spPr>
          <a:xfrm>
            <a:off x="6942974" y="6547605"/>
            <a:ext cx="4395588" cy="246221"/>
          </a:xfrm>
          <a:prstGeom prst="rect">
            <a:avLst/>
          </a:prstGeom>
          <a:noFill/>
        </p:spPr>
        <p:txBody>
          <a:bodyPr wrap="square" rtlCol="0">
            <a:spAutoFit/>
          </a:bodyPr>
          <a:lstStyle/>
          <a:p>
            <a:pPr algn="ctr"/>
            <a:r>
              <a:rPr lang="en-IN" sz="1000" b="1" dirty="0">
                <a:effectLst/>
                <a:latin typeface="Times New Roman" panose="02020603050405020304" pitchFamily="18" charset="0"/>
                <a:ea typeface="Times New Roman" panose="02020603050405020304" pitchFamily="18" charset="0"/>
              </a:rPr>
              <a:t>Fig. 4 Menu with Filter Food by Category</a:t>
            </a:r>
            <a:endParaRPr lang="en-IN"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5707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4F1D97-9DCD-079B-8577-3BEFC606DA5C}"/>
              </a:ext>
            </a:extLst>
          </p:cNvPr>
          <p:cNvSpPr>
            <a:spLocks noGrp="1"/>
          </p:cNvSpPr>
          <p:nvPr>
            <p:ph type="body" idx="1"/>
          </p:nvPr>
        </p:nvSpPr>
        <p:spPr>
          <a:xfrm>
            <a:off x="13253" y="-304227"/>
            <a:ext cx="4283709" cy="837257"/>
          </a:xfrm>
        </p:spPr>
        <p:txBody>
          <a:bodyPr/>
          <a:lstStyle/>
          <a:p>
            <a:pPr algn="ctr"/>
            <a:r>
              <a:rPr lang="en-US" sz="1800" b="1" dirty="0">
                <a:effectLst/>
                <a:latin typeface="Calibri" panose="020F0502020204030204" pitchFamily="34" charset="0"/>
                <a:ea typeface="Calibri" panose="020F0502020204030204" pitchFamily="34" charset="0"/>
              </a:rPr>
              <a:t>Cart:</a:t>
            </a:r>
            <a:endParaRPr lang="en-IN" dirty="0"/>
          </a:p>
        </p:txBody>
      </p:sp>
      <p:sp>
        <p:nvSpPr>
          <p:cNvPr id="4" name="Content Placeholder 3">
            <a:extLst>
              <a:ext uri="{FF2B5EF4-FFF2-40B4-BE49-F238E27FC236}">
                <a16:creationId xmlns:a16="http://schemas.microsoft.com/office/drawing/2014/main" id="{D750AEB3-7E4A-E392-8F42-DB112B9BF5DA}"/>
              </a:ext>
            </a:extLst>
          </p:cNvPr>
          <p:cNvSpPr>
            <a:spLocks noGrp="1"/>
          </p:cNvSpPr>
          <p:nvPr>
            <p:ph sz="half" idx="2"/>
          </p:nvPr>
        </p:nvSpPr>
        <p:spPr>
          <a:xfrm>
            <a:off x="13253" y="649515"/>
            <a:ext cx="4314846" cy="1654774"/>
          </a:xfrm>
        </p:spPr>
        <p:txBody>
          <a:bodyPr>
            <a:normAutofit/>
          </a:bodyPr>
          <a:lstStyle/>
          <a:p>
            <a:pPr marL="0" indent="0" algn="ctr">
              <a:buNone/>
            </a:pPr>
            <a:r>
              <a:rPr lang="en-IN" sz="1200" dirty="0">
                <a:effectLst/>
                <a:latin typeface="Times New Roman" panose="02020603050405020304" pitchFamily="18" charset="0"/>
                <a:ea typeface="Times New Roman" panose="02020603050405020304" pitchFamily="18" charset="0"/>
              </a:rPr>
              <a:t>In this user can check the food items that are selected by them to order and, they can remove the items from the cart. It also shows the total amount of the order including delivery charges.</a:t>
            </a:r>
          </a:p>
          <a:p>
            <a:pPr marL="0" indent="0" algn="ctr">
              <a:buNone/>
            </a:pPr>
            <a:endParaRPr lang="en-IN" sz="1200" dirty="0"/>
          </a:p>
        </p:txBody>
      </p:sp>
      <p:sp>
        <p:nvSpPr>
          <p:cNvPr id="5" name="Text Placeholder 4">
            <a:extLst>
              <a:ext uri="{FF2B5EF4-FFF2-40B4-BE49-F238E27FC236}">
                <a16:creationId xmlns:a16="http://schemas.microsoft.com/office/drawing/2014/main" id="{D4C6A6AE-F2C2-346D-30A9-282361CDCAB5}"/>
              </a:ext>
            </a:extLst>
          </p:cNvPr>
          <p:cNvSpPr>
            <a:spLocks noGrp="1"/>
          </p:cNvSpPr>
          <p:nvPr>
            <p:ph type="body" sz="quarter" idx="3"/>
          </p:nvPr>
        </p:nvSpPr>
        <p:spPr>
          <a:xfrm>
            <a:off x="7832768" y="112406"/>
            <a:ext cx="4359232" cy="418628"/>
          </a:xfrm>
        </p:spPr>
        <p:txBody>
          <a:bodyPr/>
          <a:lstStyle/>
          <a:p>
            <a:pPr algn="ctr"/>
            <a:r>
              <a:rPr lang="en-US" sz="1800" b="1" dirty="0">
                <a:effectLst/>
                <a:latin typeface="Calibri" panose="020F0502020204030204" pitchFamily="34" charset="0"/>
                <a:ea typeface="Calibri" panose="020F0502020204030204" pitchFamily="34" charset="0"/>
              </a:rPr>
              <a:t>Orders Page:</a:t>
            </a:r>
            <a:endParaRPr lang="en-IN" dirty="0"/>
          </a:p>
        </p:txBody>
      </p:sp>
      <p:sp>
        <p:nvSpPr>
          <p:cNvPr id="6" name="Content Placeholder 5">
            <a:extLst>
              <a:ext uri="{FF2B5EF4-FFF2-40B4-BE49-F238E27FC236}">
                <a16:creationId xmlns:a16="http://schemas.microsoft.com/office/drawing/2014/main" id="{ED247749-0CBD-0ACD-49B9-4685E6338556}"/>
              </a:ext>
            </a:extLst>
          </p:cNvPr>
          <p:cNvSpPr>
            <a:spLocks noGrp="1"/>
          </p:cNvSpPr>
          <p:nvPr>
            <p:ph sz="quarter" idx="4"/>
          </p:nvPr>
        </p:nvSpPr>
        <p:spPr>
          <a:xfrm>
            <a:off x="7863902" y="720671"/>
            <a:ext cx="4328098" cy="586921"/>
          </a:xfrm>
        </p:spPr>
        <p:txBody>
          <a:bodyPr>
            <a:normAutofit/>
          </a:bodyPr>
          <a:lstStyle/>
          <a:p>
            <a:pPr marL="0" indent="0" algn="ctr">
              <a:buNone/>
            </a:pPr>
            <a:r>
              <a:rPr lang="en-IN" sz="1200" dirty="0">
                <a:effectLst/>
                <a:latin typeface="Times New Roman" panose="02020603050405020304" pitchFamily="18" charset="0"/>
                <a:ea typeface="Times New Roman" panose="02020603050405020304" pitchFamily="18" charset="0"/>
              </a:rPr>
              <a:t>In this page user can his/her orders and track the status of the order.</a:t>
            </a:r>
          </a:p>
        </p:txBody>
      </p:sp>
      <p:pic>
        <p:nvPicPr>
          <p:cNvPr id="7" name="Picture 6" descr="A screenshot of a computer&#10;&#10;Description automatically generated">
            <a:extLst>
              <a:ext uri="{FF2B5EF4-FFF2-40B4-BE49-F238E27FC236}">
                <a16:creationId xmlns:a16="http://schemas.microsoft.com/office/drawing/2014/main" id="{69DE66F0-8AD9-EDE4-B902-6E15790DCE54}"/>
              </a:ext>
            </a:extLst>
          </p:cNvPr>
          <p:cNvPicPr>
            <a:picLocks noChangeAspect="1"/>
          </p:cNvPicPr>
          <p:nvPr/>
        </p:nvPicPr>
        <p:blipFill>
          <a:blip r:embed="rId2"/>
          <a:stretch>
            <a:fillRect/>
          </a:stretch>
        </p:blipFill>
        <p:spPr>
          <a:xfrm>
            <a:off x="7863901" y="1456091"/>
            <a:ext cx="4314845" cy="242728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9C4EF30-D9E9-7732-E47A-6CFD4E422C85}"/>
              </a:ext>
            </a:extLst>
          </p:cNvPr>
          <p:cNvPicPr>
            <a:picLocks noChangeAspect="1"/>
          </p:cNvPicPr>
          <p:nvPr/>
        </p:nvPicPr>
        <p:blipFill>
          <a:blip r:embed="rId3"/>
          <a:stretch>
            <a:fillRect/>
          </a:stretch>
        </p:blipFill>
        <p:spPr>
          <a:xfrm>
            <a:off x="13255" y="1448944"/>
            <a:ext cx="4283708" cy="2409771"/>
          </a:xfrm>
          <a:prstGeom prst="rect">
            <a:avLst/>
          </a:prstGeom>
        </p:spPr>
      </p:pic>
    </p:spTree>
    <p:extLst>
      <p:ext uri="{BB962C8B-B14F-4D97-AF65-F5344CB8AC3E}">
        <p14:creationId xmlns:p14="http://schemas.microsoft.com/office/powerpoint/2010/main" val="305915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826032-92E7-169E-8986-1E93A6D32EDD}"/>
              </a:ext>
            </a:extLst>
          </p:cNvPr>
          <p:cNvSpPr>
            <a:spLocks noGrp="1"/>
          </p:cNvSpPr>
          <p:nvPr>
            <p:ph type="body" idx="1"/>
          </p:nvPr>
        </p:nvSpPr>
        <p:spPr>
          <a:xfrm>
            <a:off x="807721" y="909929"/>
            <a:ext cx="4992620" cy="587894"/>
          </a:xfrm>
        </p:spPr>
        <p:txBody>
          <a:bodyPr/>
          <a:lstStyle/>
          <a:p>
            <a:pPr algn="ctr"/>
            <a:r>
              <a:rPr lang="en-US" sz="1800" b="1" dirty="0">
                <a:effectLst/>
                <a:latin typeface="Calibri" panose="020F0502020204030204" pitchFamily="34" charset="0"/>
                <a:ea typeface="Calibri" panose="020F0502020204030204" pitchFamily="34" charset="0"/>
              </a:rPr>
              <a:t>Proceed to Payment Page:</a:t>
            </a:r>
            <a:endParaRPr lang="en-IN" dirty="0"/>
          </a:p>
        </p:txBody>
      </p:sp>
      <p:sp>
        <p:nvSpPr>
          <p:cNvPr id="4" name="Content Placeholder 3">
            <a:extLst>
              <a:ext uri="{FF2B5EF4-FFF2-40B4-BE49-F238E27FC236}">
                <a16:creationId xmlns:a16="http://schemas.microsoft.com/office/drawing/2014/main" id="{63844081-2276-8E6A-12E8-BDBAD438AD6E}"/>
              </a:ext>
            </a:extLst>
          </p:cNvPr>
          <p:cNvSpPr>
            <a:spLocks noGrp="1"/>
          </p:cNvSpPr>
          <p:nvPr>
            <p:ph sz="half" idx="2"/>
          </p:nvPr>
        </p:nvSpPr>
        <p:spPr>
          <a:xfrm>
            <a:off x="807720" y="1801658"/>
            <a:ext cx="4992621" cy="1142710"/>
          </a:xfrm>
        </p:spPr>
        <p:txBody>
          <a:bodyPr>
            <a:noAutofit/>
          </a:bodyPr>
          <a:lstStyle/>
          <a:p>
            <a:pPr marL="0" indent="0" algn="ctr">
              <a:buNone/>
            </a:pPr>
            <a:r>
              <a:rPr lang="en-IN" dirty="0">
                <a:effectLst/>
                <a:latin typeface="Times New Roman" panose="02020603050405020304" pitchFamily="18" charset="0"/>
                <a:ea typeface="Times New Roman" panose="02020603050405020304" pitchFamily="18" charset="0"/>
              </a:rPr>
              <a:t>In this user must mention their details like address, contact details for the delivery and then finally go to payment gateway.</a:t>
            </a:r>
          </a:p>
        </p:txBody>
      </p:sp>
      <p:sp>
        <p:nvSpPr>
          <p:cNvPr id="5" name="Text Placeholder 4">
            <a:extLst>
              <a:ext uri="{FF2B5EF4-FFF2-40B4-BE49-F238E27FC236}">
                <a16:creationId xmlns:a16="http://schemas.microsoft.com/office/drawing/2014/main" id="{988A752B-249E-8CEB-BC7B-CC27CF16C2A6}"/>
              </a:ext>
            </a:extLst>
          </p:cNvPr>
          <p:cNvSpPr>
            <a:spLocks noGrp="1"/>
          </p:cNvSpPr>
          <p:nvPr>
            <p:ph type="body" sz="quarter" idx="3"/>
          </p:nvPr>
        </p:nvSpPr>
        <p:spPr>
          <a:xfrm>
            <a:off x="6391656" y="909929"/>
            <a:ext cx="4992623" cy="587894"/>
          </a:xfrm>
        </p:spPr>
        <p:txBody>
          <a:bodyPr/>
          <a:lstStyle/>
          <a:p>
            <a:pPr algn="ctr"/>
            <a:r>
              <a:rPr lang="en-US" sz="1800" b="1" dirty="0">
                <a:effectLst/>
                <a:latin typeface="Calibri" panose="020F0502020204030204" pitchFamily="34" charset="0"/>
                <a:ea typeface="Calibri" panose="020F0502020204030204" pitchFamily="34" charset="0"/>
              </a:rPr>
              <a:t>Payment Gateway:</a:t>
            </a:r>
            <a:endParaRPr lang="en-IN" dirty="0"/>
          </a:p>
        </p:txBody>
      </p:sp>
      <p:sp>
        <p:nvSpPr>
          <p:cNvPr id="6" name="Content Placeholder 5">
            <a:extLst>
              <a:ext uri="{FF2B5EF4-FFF2-40B4-BE49-F238E27FC236}">
                <a16:creationId xmlns:a16="http://schemas.microsoft.com/office/drawing/2014/main" id="{39E6D522-2576-BADB-702C-10613A418C6C}"/>
              </a:ext>
            </a:extLst>
          </p:cNvPr>
          <p:cNvSpPr>
            <a:spLocks noGrp="1"/>
          </p:cNvSpPr>
          <p:nvPr>
            <p:ph sz="quarter" idx="4"/>
          </p:nvPr>
        </p:nvSpPr>
        <p:spPr>
          <a:xfrm>
            <a:off x="6391656" y="1801658"/>
            <a:ext cx="4992623" cy="1142710"/>
          </a:xfrm>
        </p:spPr>
        <p:txBody>
          <a:bodyPr>
            <a:normAutofit/>
          </a:bodyPr>
          <a:lstStyle/>
          <a:p>
            <a:pPr marL="0" indent="0" algn="ctr">
              <a:buNone/>
            </a:pPr>
            <a:r>
              <a:rPr lang="en-IN" dirty="0">
                <a:effectLst/>
                <a:latin typeface="Times New Roman" panose="02020603050405020304" pitchFamily="18" charset="0"/>
                <a:ea typeface="Times New Roman" panose="02020603050405020304" pitchFamily="18" charset="0"/>
              </a:rPr>
              <a:t>Here user must mention the payment details, finalise the payment, if payment is successful then procced to orders page otherwise redirected to home.</a:t>
            </a:r>
          </a:p>
          <a:p>
            <a:pPr marL="0" indent="0" algn="ctr">
              <a:buNone/>
            </a:pPr>
            <a:endParaRPr lang="en-IN" dirty="0"/>
          </a:p>
        </p:txBody>
      </p:sp>
      <p:pic>
        <p:nvPicPr>
          <p:cNvPr id="7" name="Picture 6">
            <a:extLst>
              <a:ext uri="{FF2B5EF4-FFF2-40B4-BE49-F238E27FC236}">
                <a16:creationId xmlns:a16="http://schemas.microsoft.com/office/drawing/2014/main" id="{813886F7-1B7D-AC1E-81B5-16B3931A666C}"/>
              </a:ext>
            </a:extLst>
          </p:cNvPr>
          <p:cNvPicPr>
            <a:picLocks noChangeAspect="1"/>
          </p:cNvPicPr>
          <p:nvPr/>
        </p:nvPicPr>
        <p:blipFill>
          <a:blip r:embed="rId2"/>
          <a:stretch>
            <a:fillRect/>
          </a:stretch>
        </p:blipFill>
        <p:spPr>
          <a:xfrm>
            <a:off x="807723" y="3106482"/>
            <a:ext cx="4992622" cy="309562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EB1677C-9781-1E03-1A30-CFDCDC73B30A}"/>
              </a:ext>
            </a:extLst>
          </p:cNvPr>
          <p:cNvPicPr>
            <a:picLocks noChangeAspect="1"/>
          </p:cNvPicPr>
          <p:nvPr/>
        </p:nvPicPr>
        <p:blipFill>
          <a:blip r:embed="rId3"/>
          <a:stretch>
            <a:fillRect/>
          </a:stretch>
        </p:blipFill>
        <p:spPr>
          <a:xfrm>
            <a:off x="6391656" y="3106482"/>
            <a:ext cx="4992623" cy="3095625"/>
          </a:xfrm>
          <a:prstGeom prst="rect">
            <a:avLst/>
          </a:prstGeom>
        </p:spPr>
      </p:pic>
    </p:spTree>
    <p:extLst>
      <p:ext uri="{BB962C8B-B14F-4D97-AF65-F5344CB8AC3E}">
        <p14:creationId xmlns:p14="http://schemas.microsoft.com/office/powerpoint/2010/main" val="3353221714"/>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emplate/>
  <TotalTime>175</TotalTime>
  <Words>1108</Words>
  <Application>Microsoft Office PowerPoint</Application>
  <PresentationFormat>Widescreen</PresentationFormat>
  <Paragraphs>102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Consolas</vt:lpstr>
      <vt:lpstr>Franklin Gothic Heavy</vt:lpstr>
      <vt:lpstr>Noto Sans Symbols</vt:lpstr>
      <vt:lpstr>Times New Roman</vt:lpstr>
      <vt:lpstr>Wingdings</vt:lpstr>
      <vt:lpstr>StreetscapeVTI</vt:lpstr>
      <vt:lpstr>FOOD ORDERING SYSTEM</vt:lpstr>
      <vt:lpstr>INTRODUCTION</vt:lpstr>
      <vt:lpstr>PROBLEM STATEMENT</vt:lpstr>
      <vt:lpstr>METHODOLOGY</vt:lpstr>
      <vt:lpstr>PowerPoint Presentation</vt:lpstr>
      <vt:lpstr>RESULTS AND DISCUSSION</vt:lpstr>
      <vt:lpstr>PowerPoint Presentation</vt:lpstr>
      <vt:lpstr>PowerPoint Presentation</vt:lpstr>
      <vt:lpstr>PowerPoint Presentation</vt:lpstr>
      <vt:lpstr>CONCLUSION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Lakshay Bansal</dc:creator>
  <cp:lastModifiedBy>Tanmay Saxena</cp:lastModifiedBy>
  <cp:revision>5</cp:revision>
  <dcterms:created xsi:type="dcterms:W3CDTF">2024-07-05T11:08:17Z</dcterms:created>
  <dcterms:modified xsi:type="dcterms:W3CDTF">2024-07-07T07:23:54Z</dcterms:modified>
</cp:coreProperties>
</file>